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45" r:id="rId4"/>
  </p:sldMasterIdLst>
  <p:notesMasterIdLst>
    <p:notesMasterId r:id="rId20"/>
  </p:notesMasterIdLst>
  <p:sldIdLst>
    <p:sldId id="387"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Lst>
  <p:sldSz cx="24384000" cy="13716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BBB9373-7986-57B1-8DEF-C9F4DF22780B}" v="2" dt="2024-02-26T09:02:29.27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400" b="0" i="0" u="none" strike="noStrike" cap="none">
                <a:latin typeface="Arial"/>
                <a:ea typeface="Arial"/>
                <a:cs typeface="Arial"/>
                <a:sym typeface="Arial"/>
              </a:defRPr>
            </a:lvl1pPr>
            <a:lvl2pPr marL="914400" marR="0" lvl="1" indent="-228600" algn="l" rtl="0">
              <a:spcBef>
                <a:spcPts val="0"/>
              </a:spcBef>
              <a:spcAft>
                <a:spcPts val="0"/>
              </a:spcAft>
              <a:buSzPts val="1400"/>
              <a:buNone/>
              <a:defRPr sz="1400" b="0" i="0" u="none" strike="noStrike" cap="none">
                <a:latin typeface="Arial"/>
                <a:ea typeface="Arial"/>
                <a:cs typeface="Arial"/>
                <a:sym typeface="Arial"/>
              </a:defRPr>
            </a:lvl2pPr>
            <a:lvl3pPr marL="1371600" marR="0" lvl="2" indent="-228600" algn="l" rtl="0">
              <a:spcBef>
                <a:spcPts val="0"/>
              </a:spcBef>
              <a:spcAft>
                <a:spcPts val="0"/>
              </a:spcAft>
              <a:buSzPts val="1400"/>
              <a:buNone/>
              <a:defRPr sz="1400" b="0" i="0" u="none" strike="noStrike" cap="none">
                <a:latin typeface="Arial"/>
                <a:ea typeface="Arial"/>
                <a:cs typeface="Arial"/>
                <a:sym typeface="Arial"/>
              </a:defRPr>
            </a:lvl3pPr>
            <a:lvl4pPr marL="1828800" marR="0" lvl="3" indent="-228600" algn="l" rtl="0">
              <a:spcBef>
                <a:spcPts val="0"/>
              </a:spcBef>
              <a:spcAft>
                <a:spcPts val="0"/>
              </a:spcAft>
              <a:buSzPts val="1400"/>
              <a:buNone/>
              <a:defRPr sz="1400" b="0" i="0" u="none" strike="noStrike" cap="none">
                <a:latin typeface="Arial"/>
                <a:ea typeface="Arial"/>
                <a:cs typeface="Arial"/>
                <a:sym typeface="Arial"/>
              </a:defRPr>
            </a:lvl4pPr>
            <a:lvl5pPr marL="2286000" marR="0" lvl="4" indent="-228600" algn="l" rtl="0">
              <a:spcBef>
                <a:spcPts val="0"/>
              </a:spcBef>
              <a:spcAft>
                <a:spcPts val="0"/>
              </a:spcAft>
              <a:buSzPts val="1400"/>
              <a:buNone/>
              <a:defRPr sz="1400" b="0" i="0" u="none" strike="noStrike" cap="none">
                <a:latin typeface="Arial"/>
                <a:ea typeface="Arial"/>
                <a:cs typeface="Arial"/>
                <a:sym typeface="Arial"/>
              </a:defRPr>
            </a:lvl5pPr>
            <a:lvl6pPr marL="2743200" marR="0" lvl="5" indent="-228600" algn="l" rtl="0">
              <a:spcBef>
                <a:spcPts val="0"/>
              </a:spcBef>
              <a:spcAft>
                <a:spcPts val="0"/>
              </a:spcAft>
              <a:buSzPts val="1400"/>
              <a:buNone/>
              <a:defRPr sz="1400" b="0" i="0" u="none" strike="noStrike" cap="none">
                <a:latin typeface="Arial"/>
                <a:ea typeface="Arial"/>
                <a:cs typeface="Arial"/>
                <a:sym typeface="Arial"/>
              </a:defRPr>
            </a:lvl6pPr>
            <a:lvl7pPr marL="3200400" marR="0" lvl="6" indent="-228600" algn="l" rtl="0">
              <a:spcBef>
                <a:spcPts val="0"/>
              </a:spcBef>
              <a:spcAft>
                <a:spcPts val="0"/>
              </a:spcAft>
              <a:buSzPts val="1400"/>
              <a:buNone/>
              <a:defRPr sz="1400" b="0" i="0" u="none" strike="noStrike" cap="none">
                <a:latin typeface="Arial"/>
                <a:ea typeface="Arial"/>
                <a:cs typeface="Arial"/>
                <a:sym typeface="Arial"/>
              </a:defRPr>
            </a:lvl7pPr>
            <a:lvl8pPr marL="3657600" marR="0" lvl="7" indent="-228600" algn="l" rtl="0">
              <a:spcBef>
                <a:spcPts val="0"/>
              </a:spcBef>
              <a:spcAft>
                <a:spcPts val="0"/>
              </a:spcAft>
              <a:buSzPts val="1400"/>
              <a:buNone/>
              <a:defRPr sz="1400" b="0" i="0" u="none" strike="noStrike" cap="none">
                <a:latin typeface="Arial"/>
                <a:ea typeface="Arial"/>
                <a:cs typeface="Arial"/>
                <a:sym typeface="Arial"/>
              </a:defRPr>
            </a:lvl8pPr>
            <a:lvl9pPr marL="4114800" marR="0" lvl="8" indent="-228600" algn="l" rtl="0">
              <a:spcBef>
                <a:spcPts val="0"/>
              </a:spcBef>
              <a:spcAft>
                <a:spcPts val="0"/>
              </a:spcAft>
              <a:buSzPts val="1400"/>
              <a:buNone/>
              <a:defRPr sz="1400" b="0" i="0" u="none" strike="noStrike" cap="none">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a:extLst>
            <a:ext uri="{FF2B5EF4-FFF2-40B4-BE49-F238E27FC236}">
              <a16:creationId xmlns:a16="http://schemas.microsoft.com/office/drawing/2014/main" id="{47FCD47B-1EFD-991E-22B8-EC8D45376860}"/>
            </a:ext>
          </a:extLst>
        </p:cNvPr>
        <p:cNvGrpSpPr/>
        <p:nvPr/>
      </p:nvGrpSpPr>
      <p:grpSpPr>
        <a:xfrm>
          <a:off x="0" y="0"/>
          <a:ext cx="0" cy="0"/>
          <a:chOff x="0" y="0"/>
          <a:chExt cx="0" cy="0"/>
        </a:xfrm>
      </p:grpSpPr>
      <p:sp>
        <p:nvSpPr>
          <p:cNvPr id="418" name="Google Shape;418;p1:notes">
            <a:extLst>
              <a:ext uri="{FF2B5EF4-FFF2-40B4-BE49-F238E27FC236}">
                <a16:creationId xmlns:a16="http://schemas.microsoft.com/office/drawing/2014/main" id="{3065516C-CC15-E092-A0DF-03BFCE11DB33}"/>
              </a:ext>
            </a:extLst>
          </p:cNvPr>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419" name="Google Shape;419;p1:notes">
            <a:extLst>
              <a:ext uri="{FF2B5EF4-FFF2-40B4-BE49-F238E27FC236}">
                <a16:creationId xmlns:a16="http://schemas.microsoft.com/office/drawing/2014/main" id="{C71CB7D4-1111-B4C6-BAEC-D56C1AFB6D8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10392613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g2bac4d5c5ce_0_5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1" name="Google Shape;531;g2bac4d5c5ce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g2bac4d5c5ce_0_6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8" name="Google Shape;538;g2bac4d5c5ce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g2bac4d5c5ce_0_8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5" name="Google Shape;545;g2bac4d5c5ce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Google Shape;551;g2bac4d5c5ce_0_7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2" name="Google Shape;552;g2bac4d5c5ce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Google Shape;558;g2bac4d5c5ce_0_9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9" name="Google Shape;559;g2bac4d5c5ce_0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p3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1" name="Google Shape;571;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p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8" name="Google Shape;44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p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6" name="Google Shape;456;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g2bac4d5c5ce_0_1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6" name="Google Shape;466;g2bac4d5c5ce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p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5" name="Google Shape;495;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g2bac4d5c5ce_0_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3" name="Google Shape;503;g2bac4d5c5ce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p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0" name="Google Shape;510;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g2bac4d5c5ce_0_4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7" name="Google Shape;517;g2bac4d5c5ce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
        <p:cNvGrpSpPr/>
        <p:nvPr/>
      </p:nvGrpSpPr>
      <p:grpSpPr>
        <a:xfrm>
          <a:off x="0" y="0"/>
          <a:ext cx="0" cy="0"/>
          <a:chOff x="0" y="0"/>
          <a:chExt cx="0" cy="0"/>
        </a:xfrm>
      </p:grpSpPr>
      <p:sp>
        <p:nvSpPr>
          <p:cNvPr id="523" name="Google Shape;523;g2bac4d5c5ce_0_5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4" name="Google Shape;524;g2bac4d5c5ce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_AND_BODY" type="tx">
  <p:cSld name="TITLE_AND_BODY">
    <p:spTree>
      <p:nvGrpSpPr>
        <p:cNvPr id="1" name="Shape 10"/>
        <p:cNvGrpSpPr/>
        <p:nvPr/>
      </p:nvGrpSpPr>
      <p:grpSpPr>
        <a:xfrm>
          <a:off x="0" y="0"/>
          <a:ext cx="0" cy="0"/>
          <a:chOff x="0" y="0"/>
          <a:chExt cx="0" cy="0"/>
        </a:xfrm>
      </p:grpSpPr>
      <p:sp>
        <p:nvSpPr>
          <p:cNvPr id="11" name="Google Shape;11;p2"/>
          <p:cNvSpPr txBox="1">
            <a:spLocks noGrp="1"/>
          </p:cNvSpPr>
          <p:nvPr>
            <p:ph type="sldNum" idx="12"/>
          </p:nvPr>
        </p:nvSpPr>
        <p:spPr>
          <a:xfrm>
            <a:off x="23211275" y="12888499"/>
            <a:ext cx="453331" cy="447229"/>
          </a:xfrm>
          <a:prstGeom prst="rect">
            <a:avLst/>
          </a:prstGeom>
          <a:noFill/>
          <a:ln>
            <a:noFill/>
          </a:ln>
        </p:spPr>
        <p:txBody>
          <a:bodyPr spcFirstLastPara="1" wrap="square" lIns="50800" tIns="50800" rIns="50800" bIns="50800" anchor="t" anchorCtr="0">
            <a:noAutofit/>
          </a:bodyPr>
          <a:lstStyle>
            <a:lvl1pPr marL="0" lvl="0" indent="0" algn="r">
              <a:lnSpc>
                <a:spcPct val="120000"/>
              </a:lnSpc>
              <a:spcBef>
                <a:spcPts val="0"/>
              </a:spcBef>
              <a:spcAft>
                <a:spcPts val="0"/>
              </a:spcAft>
              <a:buClr>
                <a:srgbClr val="000000"/>
              </a:buClr>
              <a:buSzPts val="2400"/>
              <a:buFont typeface="Arial"/>
              <a:buNone/>
              <a:defRPr sz="2400"/>
            </a:lvl1pPr>
            <a:lvl2pPr marL="0" lvl="1" indent="0" algn="r">
              <a:lnSpc>
                <a:spcPct val="120000"/>
              </a:lnSpc>
              <a:spcBef>
                <a:spcPts val="0"/>
              </a:spcBef>
              <a:spcAft>
                <a:spcPts val="0"/>
              </a:spcAft>
              <a:buClr>
                <a:srgbClr val="000000"/>
              </a:buClr>
              <a:buSzPts val="2400"/>
              <a:buFont typeface="Arial"/>
              <a:buNone/>
              <a:defRPr sz="2400"/>
            </a:lvl2pPr>
            <a:lvl3pPr marL="0" lvl="2" indent="0" algn="r">
              <a:lnSpc>
                <a:spcPct val="120000"/>
              </a:lnSpc>
              <a:spcBef>
                <a:spcPts val="0"/>
              </a:spcBef>
              <a:spcAft>
                <a:spcPts val="0"/>
              </a:spcAft>
              <a:buClr>
                <a:srgbClr val="000000"/>
              </a:buClr>
              <a:buSzPts val="2400"/>
              <a:buFont typeface="Arial"/>
              <a:buNone/>
              <a:defRPr sz="2400"/>
            </a:lvl3pPr>
            <a:lvl4pPr marL="0" lvl="3" indent="0" algn="r">
              <a:lnSpc>
                <a:spcPct val="120000"/>
              </a:lnSpc>
              <a:spcBef>
                <a:spcPts val="0"/>
              </a:spcBef>
              <a:spcAft>
                <a:spcPts val="0"/>
              </a:spcAft>
              <a:buClr>
                <a:srgbClr val="000000"/>
              </a:buClr>
              <a:buSzPts val="2400"/>
              <a:buFont typeface="Arial"/>
              <a:buNone/>
              <a:defRPr sz="2400"/>
            </a:lvl4pPr>
            <a:lvl5pPr marL="0" lvl="4" indent="0" algn="r">
              <a:lnSpc>
                <a:spcPct val="120000"/>
              </a:lnSpc>
              <a:spcBef>
                <a:spcPts val="0"/>
              </a:spcBef>
              <a:spcAft>
                <a:spcPts val="0"/>
              </a:spcAft>
              <a:buClr>
                <a:srgbClr val="000000"/>
              </a:buClr>
              <a:buSzPts val="2400"/>
              <a:buFont typeface="Arial"/>
              <a:buNone/>
              <a:defRPr sz="2400"/>
            </a:lvl5pPr>
            <a:lvl6pPr marL="0" lvl="5" indent="0" algn="r">
              <a:lnSpc>
                <a:spcPct val="120000"/>
              </a:lnSpc>
              <a:spcBef>
                <a:spcPts val="0"/>
              </a:spcBef>
              <a:spcAft>
                <a:spcPts val="0"/>
              </a:spcAft>
              <a:buClr>
                <a:srgbClr val="000000"/>
              </a:buClr>
              <a:buSzPts val="2400"/>
              <a:buFont typeface="Arial"/>
              <a:buNone/>
              <a:defRPr sz="2400"/>
            </a:lvl6pPr>
            <a:lvl7pPr marL="0" lvl="6" indent="0" algn="r">
              <a:lnSpc>
                <a:spcPct val="120000"/>
              </a:lnSpc>
              <a:spcBef>
                <a:spcPts val="0"/>
              </a:spcBef>
              <a:spcAft>
                <a:spcPts val="0"/>
              </a:spcAft>
              <a:buClr>
                <a:srgbClr val="000000"/>
              </a:buClr>
              <a:buSzPts val="2400"/>
              <a:buFont typeface="Arial"/>
              <a:buNone/>
              <a:defRPr sz="2400"/>
            </a:lvl7pPr>
            <a:lvl8pPr marL="0" lvl="7" indent="0" algn="r">
              <a:lnSpc>
                <a:spcPct val="120000"/>
              </a:lnSpc>
              <a:spcBef>
                <a:spcPts val="0"/>
              </a:spcBef>
              <a:spcAft>
                <a:spcPts val="0"/>
              </a:spcAft>
              <a:buClr>
                <a:srgbClr val="000000"/>
              </a:buClr>
              <a:buSzPts val="2400"/>
              <a:buFont typeface="Arial"/>
              <a:buNone/>
              <a:defRPr sz="2400"/>
            </a:lvl8pPr>
            <a:lvl9pPr marL="0" lvl="8" indent="0" algn="r">
              <a:lnSpc>
                <a:spcPct val="120000"/>
              </a:lnSpc>
              <a:spcBef>
                <a:spcPts val="0"/>
              </a:spcBef>
              <a:spcAft>
                <a:spcPts val="0"/>
              </a:spcAft>
              <a:buClr>
                <a:srgbClr val="000000"/>
              </a:buClr>
              <a:buSzPts val="2400"/>
              <a:buFont typeface="Arial"/>
              <a:buNone/>
              <a:defRPr sz="2400"/>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lide-016">
  <p:cSld name="slide-016">
    <p:spTree>
      <p:nvGrpSpPr>
        <p:cNvPr id="1" name="Shape 44"/>
        <p:cNvGrpSpPr/>
        <p:nvPr/>
      </p:nvGrpSpPr>
      <p:grpSpPr>
        <a:xfrm>
          <a:off x="0" y="0"/>
          <a:ext cx="0" cy="0"/>
          <a:chOff x="0" y="0"/>
          <a:chExt cx="0" cy="0"/>
        </a:xfrm>
      </p:grpSpPr>
      <p:sp>
        <p:nvSpPr>
          <p:cNvPr id="45" name="Google Shape;45;p11"/>
          <p:cNvSpPr>
            <a:spLocks noGrp="1"/>
          </p:cNvSpPr>
          <p:nvPr>
            <p:ph type="pic" idx="2"/>
          </p:nvPr>
        </p:nvSpPr>
        <p:spPr>
          <a:xfrm>
            <a:off x="11296732" y="2025848"/>
            <a:ext cx="1778005" cy="1778003"/>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1pPr>
            <a:lvl2pPr marR="0" lvl="1"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2pPr>
            <a:lvl3pPr marR="0" lvl="2"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3pPr>
            <a:lvl4pPr marR="0" lvl="3"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4pPr>
            <a:lvl5pPr marR="0" lvl="4"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5pPr>
            <a:lvl6pPr marR="0" lvl="5"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6pPr>
            <a:lvl7pPr marR="0" lvl="6"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7pPr>
            <a:lvl8pPr marR="0" lvl="7"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8pPr>
            <a:lvl9pPr marR="0" lvl="8"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9pPr>
          </a:lstStyle>
          <a:p>
            <a:endParaRPr/>
          </a:p>
        </p:txBody>
      </p:sp>
      <p:sp>
        <p:nvSpPr>
          <p:cNvPr id="46" name="Google Shape;46;p11"/>
          <p:cNvSpPr>
            <a:spLocks noGrp="1"/>
          </p:cNvSpPr>
          <p:nvPr>
            <p:ph type="pic" idx="3"/>
          </p:nvPr>
        </p:nvSpPr>
        <p:spPr>
          <a:xfrm>
            <a:off x="11290530" y="5776104"/>
            <a:ext cx="1778005" cy="1778002"/>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1pPr>
            <a:lvl2pPr marR="0" lvl="1"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2pPr>
            <a:lvl3pPr marR="0" lvl="2"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3pPr>
            <a:lvl4pPr marR="0" lvl="3"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4pPr>
            <a:lvl5pPr marR="0" lvl="4"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5pPr>
            <a:lvl6pPr marR="0" lvl="5"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6pPr>
            <a:lvl7pPr marR="0" lvl="6"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7pPr>
            <a:lvl8pPr marR="0" lvl="7"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8pPr>
            <a:lvl9pPr marR="0" lvl="8"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9pPr>
          </a:lstStyle>
          <a:p>
            <a:endParaRPr/>
          </a:p>
        </p:txBody>
      </p:sp>
      <p:sp>
        <p:nvSpPr>
          <p:cNvPr id="47" name="Google Shape;47;p11"/>
          <p:cNvSpPr>
            <a:spLocks noGrp="1"/>
          </p:cNvSpPr>
          <p:nvPr>
            <p:ph type="pic" idx="4"/>
          </p:nvPr>
        </p:nvSpPr>
        <p:spPr>
          <a:xfrm>
            <a:off x="11290530" y="9526360"/>
            <a:ext cx="1778005" cy="1778005"/>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1pPr>
            <a:lvl2pPr marR="0" lvl="1"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2pPr>
            <a:lvl3pPr marR="0" lvl="2"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3pPr>
            <a:lvl4pPr marR="0" lvl="3"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4pPr>
            <a:lvl5pPr marR="0" lvl="4"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5pPr>
            <a:lvl6pPr marR="0" lvl="5"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6pPr>
            <a:lvl7pPr marR="0" lvl="6"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7pPr>
            <a:lvl8pPr marR="0" lvl="7"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8pPr>
            <a:lvl9pPr marR="0" lvl="8"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9pPr>
          </a:lstStyle>
          <a:p>
            <a:endParaRPr/>
          </a:p>
        </p:txBody>
      </p:sp>
      <p:sp>
        <p:nvSpPr>
          <p:cNvPr id="48" name="Google Shape;48;p11"/>
          <p:cNvSpPr txBox="1">
            <a:spLocks noGrp="1"/>
          </p:cNvSpPr>
          <p:nvPr>
            <p:ph type="sldNum" idx="12"/>
          </p:nvPr>
        </p:nvSpPr>
        <p:spPr>
          <a:xfrm>
            <a:off x="23211275" y="12888499"/>
            <a:ext cx="453331" cy="447229"/>
          </a:xfrm>
          <a:prstGeom prst="rect">
            <a:avLst/>
          </a:prstGeom>
          <a:noFill/>
          <a:ln>
            <a:noFill/>
          </a:ln>
        </p:spPr>
        <p:txBody>
          <a:bodyPr spcFirstLastPara="1" wrap="square" lIns="50800" tIns="50800" rIns="50800" bIns="50800" anchor="t" anchorCtr="0">
            <a:noAutofit/>
          </a:bodyPr>
          <a:lstStyle>
            <a:lvl1pPr marL="0" lvl="0" indent="0" algn="r">
              <a:lnSpc>
                <a:spcPct val="120000"/>
              </a:lnSpc>
              <a:spcBef>
                <a:spcPts val="0"/>
              </a:spcBef>
              <a:spcAft>
                <a:spcPts val="0"/>
              </a:spcAft>
              <a:buClr>
                <a:srgbClr val="000000"/>
              </a:buClr>
              <a:buSzPts val="2400"/>
              <a:buFont typeface="Arial"/>
              <a:buNone/>
              <a:defRPr sz="2400"/>
            </a:lvl1pPr>
            <a:lvl2pPr marL="0" lvl="1" indent="0" algn="r">
              <a:lnSpc>
                <a:spcPct val="120000"/>
              </a:lnSpc>
              <a:spcBef>
                <a:spcPts val="0"/>
              </a:spcBef>
              <a:spcAft>
                <a:spcPts val="0"/>
              </a:spcAft>
              <a:buClr>
                <a:srgbClr val="000000"/>
              </a:buClr>
              <a:buSzPts val="2400"/>
              <a:buFont typeface="Arial"/>
              <a:buNone/>
              <a:defRPr sz="2400"/>
            </a:lvl2pPr>
            <a:lvl3pPr marL="0" lvl="2" indent="0" algn="r">
              <a:lnSpc>
                <a:spcPct val="120000"/>
              </a:lnSpc>
              <a:spcBef>
                <a:spcPts val="0"/>
              </a:spcBef>
              <a:spcAft>
                <a:spcPts val="0"/>
              </a:spcAft>
              <a:buClr>
                <a:srgbClr val="000000"/>
              </a:buClr>
              <a:buSzPts val="2400"/>
              <a:buFont typeface="Arial"/>
              <a:buNone/>
              <a:defRPr sz="2400"/>
            </a:lvl3pPr>
            <a:lvl4pPr marL="0" lvl="3" indent="0" algn="r">
              <a:lnSpc>
                <a:spcPct val="120000"/>
              </a:lnSpc>
              <a:spcBef>
                <a:spcPts val="0"/>
              </a:spcBef>
              <a:spcAft>
                <a:spcPts val="0"/>
              </a:spcAft>
              <a:buClr>
                <a:srgbClr val="000000"/>
              </a:buClr>
              <a:buSzPts val="2400"/>
              <a:buFont typeface="Arial"/>
              <a:buNone/>
              <a:defRPr sz="2400"/>
            </a:lvl4pPr>
            <a:lvl5pPr marL="0" lvl="4" indent="0" algn="r">
              <a:lnSpc>
                <a:spcPct val="120000"/>
              </a:lnSpc>
              <a:spcBef>
                <a:spcPts val="0"/>
              </a:spcBef>
              <a:spcAft>
                <a:spcPts val="0"/>
              </a:spcAft>
              <a:buClr>
                <a:srgbClr val="000000"/>
              </a:buClr>
              <a:buSzPts val="2400"/>
              <a:buFont typeface="Arial"/>
              <a:buNone/>
              <a:defRPr sz="2400"/>
            </a:lvl5pPr>
            <a:lvl6pPr marL="0" lvl="5" indent="0" algn="r">
              <a:lnSpc>
                <a:spcPct val="120000"/>
              </a:lnSpc>
              <a:spcBef>
                <a:spcPts val="0"/>
              </a:spcBef>
              <a:spcAft>
                <a:spcPts val="0"/>
              </a:spcAft>
              <a:buClr>
                <a:srgbClr val="000000"/>
              </a:buClr>
              <a:buSzPts val="2400"/>
              <a:buFont typeface="Arial"/>
              <a:buNone/>
              <a:defRPr sz="2400"/>
            </a:lvl6pPr>
            <a:lvl7pPr marL="0" lvl="6" indent="0" algn="r">
              <a:lnSpc>
                <a:spcPct val="120000"/>
              </a:lnSpc>
              <a:spcBef>
                <a:spcPts val="0"/>
              </a:spcBef>
              <a:spcAft>
                <a:spcPts val="0"/>
              </a:spcAft>
              <a:buClr>
                <a:srgbClr val="000000"/>
              </a:buClr>
              <a:buSzPts val="2400"/>
              <a:buFont typeface="Arial"/>
              <a:buNone/>
              <a:defRPr sz="2400"/>
            </a:lvl7pPr>
            <a:lvl8pPr marL="0" lvl="7" indent="0" algn="r">
              <a:lnSpc>
                <a:spcPct val="120000"/>
              </a:lnSpc>
              <a:spcBef>
                <a:spcPts val="0"/>
              </a:spcBef>
              <a:spcAft>
                <a:spcPts val="0"/>
              </a:spcAft>
              <a:buClr>
                <a:srgbClr val="000000"/>
              </a:buClr>
              <a:buSzPts val="2400"/>
              <a:buFont typeface="Arial"/>
              <a:buNone/>
              <a:defRPr sz="2400"/>
            </a:lvl8pPr>
            <a:lvl9pPr marL="0" lvl="8" indent="0" algn="r">
              <a:lnSpc>
                <a:spcPct val="120000"/>
              </a:lnSpc>
              <a:spcBef>
                <a:spcPts val="0"/>
              </a:spcBef>
              <a:spcAft>
                <a:spcPts val="0"/>
              </a:spcAft>
              <a:buClr>
                <a:srgbClr val="000000"/>
              </a:buClr>
              <a:buSzPts val="2400"/>
              <a:buFont typeface="Arial"/>
              <a:buNone/>
              <a:defRPr sz="2400"/>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lide-035">
  <p:cSld name="slide-035">
    <p:spTree>
      <p:nvGrpSpPr>
        <p:cNvPr id="1" name="Shape 49"/>
        <p:cNvGrpSpPr/>
        <p:nvPr/>
      </p:nvGrpSpPr>
      <p:grpSpPr>
        <a:xfrm>
          <a:off x="0" y="0"/>
          <a:ext cx="0" cy="0"/>
          <a:chOff x="0" y="0"/>
          <a:chExt cx="0" cy="0"/>
        </a:xfrm>
      </p:grpSpPr>
      <p:sp>
        <p:nvSpPr>
          <p:cNvPr id="50" name="Google Shape;50;p12"/>
          <p:cNvSpPr>
            <a:spLocks noGrp="1"/>
          </p:cNvSpPr>
          <p:nvPr>
            <p:ph type="pic" idx="2"/>
          </p:nvPr>
        </p:nvSpPr>
        <p:spPr>
          <a:xfrm>
            <a:off x="-3" y="9148384"/>
            <a:ext cx="24384204" cy="4567620"/>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1pPr>
            <a:lvl2pPr marR="0" lvl="1"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2pPr>
            <a:lvl3pPr marR="0" lvl="2"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3pPr>
            <a:lvl4pPr marR="0" lvl="3"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4pPr>
            <a:lvl5pPr marR="0" lvl="4"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5pPr>
            <a:lvl6pPr marR="0" lvl="5"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6pPr>
            <a:lvl7pPr marR="0" lvl="6"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7pPr>
            <a:lvl8pPr marR="0" lvl="7"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8pPr>
            <a:lvl9pPr marR="0" lvl="8"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9pPr>
          </a:lstStyle>
          <a:p>
            <a:endParaRPr/>
          </a:p>
        </p:txBody>
      </p:sp>
      <p:sp>
        <p:nvSpPr>
          <p:cNvPr id="51" name="Google Shape;51;p12"/>
          <p:cNvSpPr txBox="1">
            <a:spLocks noGrp="1"/>
          </p:cNvSpPr>
          <p:nvPr>
            <p:ph type="sldNum" idx="12"/>
          </p:nvPr>
        </p:nvSpPr>
        <p:spPr>
          <a:xfrm>
            <a:off x="23211275" y="12888499"/>
            <a:ext cx="453331" cy="447229"/>
          </a:xfrm>
          <a:prstGeom prst="rect">
            <a:avLst/>
          </a:prstGeom>
          <a:noFill/>
          <a:ln>
            <a:noFill/>
          </a:ln>
        </p:spPr>
        <p:txBody>
          <a:bodyPr spcFirstLastPara="1" wrap="square" lIns="50800" tIns="50800" rIns="50800" bIns="50800" anchor="t" anchorCtr="0">
            <a:noAutofit/>
          </a:bodyPr>
          <a:lstStyle>
            <a:lvl1pPr marL="0" lvl="0" indent="0" algn="r">
              <a:lnSpc>
                <a:spcPct val="120000"/>
              </a:lnSpc>
              <a:spcBef>
                <a:spcPts val="0"/>
              </a:spcBef>
              <a:spcAft>
                <a:spcPts val="0"/>
              </a:spcAft>
              <a:buClr>
                <a:srgbClr val="000000"/>
              </a:buClr>
              <a:buSzPts val="2400"/>
              <a:buFont typeface="Arial"/>
              <a:buNone/>
              <a:defRPr sz="2400"/>
            </a:lvl1pPr>
            <a:lvl2pPr marL="0" lvl="1" indent="0" algn="r">
              <a:lnSpc>
                <a:spcPct val="120000"/>
              </a:lnSpc>
              <a:spcBef>
                <a:spcPts val="0"/>
              </a:spcBef>
              <a:spcAft>
                <a:spcPts val="0"/>
              </a:spcAft>
              <a:buClr>
                <a:srgbClr val="000000"/>
              </a:buClr>
              <a:buSzPts val="2400"/>
              <a:buFont typeface="Arial"/>
              <a:buNone/>
              <a:defRPr sz="2400"/>
            </a:lvl2pPr>
            <a:lvl3pPr marL="0" lvl="2" indent="0" algn="r">
              <a:lnSpc>
                <a:spcPct val="120000"/>
              </a:lnSpc>
              <a:spcBef>
                <a:spcPts val="0"/>
              </a:spcBef>
              <a:spcAft>
                <a:spcPts val="0"/>
              </a:spcAft>
              <a:buClr>
                <a:srgbClr val="000000"/>
              </a:buClr>
              <a:buSzPts val="2400"/>
              <a:buFont typeface="Arial"/>
              <a:buNone/>
              <a:defRPr sz="2400"/>
            </a:lvl3pPr>
            <a:lvl4pPr marL="0" lvl="3" indent="0" algn="r">
              <a:lnSpc>
                <a:spcPct val="120000"/>
              </a:lnSpc>
              <a:spcBef>
                <a:spcPts val="0"/>
              </a:spcBef>
              <a:spcAft>
                <a:spcPts val="0"/>
              </a:spcAft>
              <a:buClr>
                <a:srgbClr val="000000"/>
              </a:buClr>
              <a:buSzPts val="2400"/>
              <a:buFont typeface="Arial"/>
              <a:buNone/>
              <a:defRPr sz="2400"/>
            </a:lvl4pPr>
            <a:lvl5pPr marL="0" lvl="4" indent="0" algn="r">
              <a:lnSpc>
                <a:spcPct val="120000"/>
              </a:lnSpc>
              <a:spcBef>
                <a:spcPts val="0"/>
              </a:spcBef>
              <a:spcAft>
                <a:spcPts val="0"/>
              </a:spcAft>
              <a:buClr>
                <a:srgbClr val="000000"/>
              </a:buClr>
              <a:buSzPts val="2400"/>
              <a:buFont typeface="Arial"/>
              <a:buNone/>
              <a:defRPr sz="2400"/>
            </a:lvl5pPr>
            <a:lvl6pPr marL="0" lvl="5" indent="0" algn="r">
              <a:lnSpc>
                <a:spcPct val="120000"/>
              </a:lnSpc>
              <a:spcBef>
                <a:spcPts val="0"/>
              </a:spcBef>
              <a:spcAft>
                <a:spcPts val="0"/>
              </a:spcAft>
              <a:buClr>
                <a:srgbClr val="000000"/>
              </a:buClr>
              <a:buSzPts val="2400"/>
              <a:buFont typeface="Arial"/>
              <a:buNone/>
              <a:defRPr sz="2400"/>
            </a:lvl6pPr>
            <a:lvl7pPr marL="0" lvl="6" indent="0" algn="r">
              <a:lnSpc>
                <a:spcPct val="120000"/>
              </a:lnSpc>
              <a:spcBef>
                <a:spcPts val="0"/>
              </a:spcBef>
              <a:spcAft>
                <a:spcPts val="0"/>
              </a:spcAft>
              <a:buClr>
                <a:srgbClr val="000000"/>
              </a:buClr>
              <a:buSzPts val="2400"/>
              <a:buFont typeface="Arial"/>
              <a:buNone/>
              <a:defRPr sz="2400"/>
            </a:lvl7pPr>
            <a:lvl8pPr marL="0" lvl="7" indent="0" algn="r">
              <a:lnSpc>
                <a:spcPct val="120000"/>
              </a:lnSpc>
              <a:spcBef>
                <a:spcPts val="0"/>
              </a:spcBef>
              <a:spcAft>
                <a:spcPts val="0"/>
              </a:spcAft>
              <a:buClr>
                <a:srgbClr val="000000"/>
              </a:buClr>
              <a:buSzPts val="2400"/>
              <a:buFont typeface="Arial"/>
              <a:buNone/>
              <a:defRPr sz="2400"/>
            </a:lvl8pPr>
            <a:lvl9pPr marL="0" lvl="8" indent="0" algn="r">
              <a:lnSpc>
                <a:spcPct val="120000"/>
              </a:lnSpc>
              <a:spcBef>
                <a:spcPts val="0"/>
              </a:spcBef>
              <a:spcAft>
                <a:spcPts val="0"/>
              </a:spcAft>
              <a:buClr>
                <a:srgbClr val="000000"/>
              </a:buClr>
              <a:buSzPts val="2400"/>
              <a:buFont typeface="Arial"/>
              <a:buNone/>
              <a:defRPr sz="2400"/>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lide-013">
  <p:cSld name="slide-013">
    <p:spTree>
      <p:nvGrpSpPr>
        <p:cNvPr id="1" name="Shape 52"/>
        <p:cNvGrpSpPr/>
        <p:nvPr/>
      </p:nvGrpSpPr>
      <p:grpSpPr>
        <a:xfrm>
          <a:off x="0" y="0"/>
          <a:ext cx="0" cy="0"/>
          <a:chOff x="0" y="0"/>
          <a:chExt cx="0" cy="0"/>
        </a:xfrm>
      </p:grpSpPr>
      <p:sp>
        <p:nvSpPr>
          <p:cNvPr id="53" name="Google Shape;53;p13"/>
          <p:cNvSpPr>
            <a:spLocks noGrp="1"/>
          </p:cNvSpPr>
          <p:nvPr>
            <p:ph type="pic" idx="2"/>
          </p:nvPr>
        </p:nvSpPr>
        <p:spPr>
          <a:xfrm>
            <a:off x="11179671" y="0"/>
            <a:ext cx="13271603" cy="13716002"/>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1pPr>
            <a:lvl2pPr marR="0" lvl="1"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2pPr>
            <a:lvl3pPr marR="0" lvl="2"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3pPr>
            <a:lvl4pPr marR="0" lvl="3"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4pPr>
            <a:lvl5pPr marR="0" lvl="4"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5pPr>
            <a:lvl6pPr marR="0" lvl="5"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6pPr>
            <a:lvl7pPr marR="0" lvl="6"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7pPr>
            <a:lvl8pPr marR="0" lvl="7"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8pPr>
            <a:lvl9pPr marR="0" lvl="8"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9pPr>
          </a:lstStyle>
          <a:p>
            <a:endParaRPr/>
          </a:p>
        </p:txBody>
      </p:sp>
      <p:sp>
        <p:nvSpPr>
          <p:cNvPr id="54" name="Google Shape;54;p13"/>
          <p:cNvSpPr txBox="1">
            <a:spLocks noGrp="1"/>
          </p:cNvSpPr>
          <p:nvPr>
            <p:ph type="sldNum" idx="12"/>
          </p:nvPr>
        </p:nvSpPr>
        <p:spPr>
          <a:xfrm>
            <a:off x="23211275" y="12888499"/>
            <a:ext cx="453331" cy="447229"/>
          </a:xfrm>
          <a:prstGeom prst="rect">
            <a:avLst/>
          </a:prstGeom>
          <a:noFill/>
          <a:ln>
            <a:noFill/>
          </a:ln>
        </p:spPr>
        <p:txBody>
          <a:bodyPr spcFirstLastPara="1" wrap="square" lIns="50800" tIns="50800" rIns="50800" bIns="50800" anchor="t" anchorCtr="0">
            <a:noAutofit/>
          </a:bodyPr>
          <a:lstStyle>
            <a:lvl1pPr marL="0" lvl="0" indent="0" algn="r">
              <a:lnSpc>
                <a:spcPct val="120000"/>
              </a:lnSpc>
              <a:spcBef>
                <a:spcPts val="0"/>
              </a:spcBef>
              <a:spcAft>
                <a:spcPts val="0"/>
              </a:spcAft>
              <a:buClr>
                <a:srgbClr val="000000"/>
              </a:buClr>
              <a:buSzPts val="2400"/>
              <a:buFont typeface="Arial"/>
              <a:buNone/>
              <a:defRPr sz="2400"/>
            </a:lvl1pPr>
            <a:lvl2pPr marL="0" lvl="1" indent="0" algn="r">
              <a:lnSpc>
                <a:spcPct val="120000"/>
              </a:lnSpc>
              <a:spcBef>
                <a:spcPts val="0"/>
              </a:spcBef>
              <a:spcAft>
                <a:spcPts val="0"/>
              </a:spcAft>
              <a:buClr>
                <a:srgbClr val="000000"/>
              </a:buClr>
              <a:buSzPts val="2400"/>
              <a:buFont typeface="Arial"/>
              <a:buNone/>
              <a:defRPr sz="2400"/>
            </a:lvl2pPr>
            <a:lvl3pPr marL="0" lvl="2" indent="0" algn="r">
              <a:lnSpc>
                <a:spcPct val="120000"/>
              </a:lnSpc>
              <a:spcBef>
                <a:spcPts val="0"/>
              </a:spcBef>
              <a:spcAft>
                <a:spcPts val="0"/>
              </a:spcAft>
              <a:buClr>
                <a:srgbClr val="000000"/>
              </a:buClr>
              <a:buSzPts val="2400"/>
              <a:buFont typeface="Arial"/>
              <a:buNone/>
              <a:defRPr sz="2400"/>
            </a:lvl3pPr>
            <a:lvl4pPr marL="0" lvl="3" indent="0" algn="r">
              <a:lnSpc>
                <a:spcPct val="120000"/>
              </a:lnSpc>
              <a:spcBef>
                <a:spcPts val="0"/>
              </a:spcBef>
              <a:spcAft>
                <a:spcPts val="0"/>
              </a:spcAft>
              <a:buClr>
                <a:srgbClr val="000000"/>
              </a:buClr>
              <a:buSzPts val="2400"/>
              <a:buFont typeface="Arial"/>
              <a:buNone/>
              <a:defRPr sz="2400"/>
            </a:lvl4pPr>
            <a:lvl5pPr marL="0" lvl="4" indent="0" algn="r">
              <a:lnSpc>
                <a:spcPct val="120000"/>
              </a:lnSpc>
              <a:spcBef>
                <a:spcPts val="0"/>
              </a:spcBef>
              <a:spcAft>
                <a:spcPts val="0"/>
              </a:spcAft>
              <a:buClr>
                <a:srgbClr val="000000"/>
              </a:buClr>
              <a:buSzPts val="2400"/>
              <a:buFont typeface="Arial"/>
              <a:buNone/>
              <a:defRPr sz="2400"/>
            </a:lvl5pPr>
            <a:lvl6pPr marL="0" lvl="5" indent="0" algn="r">
              <a:lnSpc>
                <a:spcPct val="120000"/>
              </a:lnSpc>
              <a:spcBef>
                <a:spcPts val="0"/>
              </a:spcBef>
              <a:spcAft>
                <a:spcPts val="0"/>
              </a:spcAft>
              <a:buClr>
                <a:srgbClr val="000000"/>
              </a:buClr>
              <a:buSzPts val="2400"/>
              <a:buFont typeface="Arial"/>
              <a:buNone/>
              <a:defRPr sz="2400"/>
            </a:lvl6pPr>
            <a:lvl7pPr marL="0" lvl="6" indent="0" algn="r">
              <a:lnSpc>
                <a:spcPct val="120000"/>
              </a:lnSpc>
              <a:spcBef>
                <a:spcPts val="0"/>
              </a:spcBef>
              <a:spcAft>
                <a:spcPts val="0"/>
              </a:spcAft>
              <a:buClr>
                <a:srgbClr val="000000"/>
              </a:buClr>
              <a:buSzPts val="2400"/>
              <a:buFont typeface="Arial"/>
              <a:buNone/>
              <a:defRPr sz="2400"/>
            </a:lvl7pPr>
            <a:lvl8pPr marL="0" lvl="7" indent="0" algn="r">
              <a:lnSpc>
                <a:spcPct val="120000"/>
              </a:lnSpc>
              <a:spcBef>
                <a:spcPts val="0"/>
              </a:spcBef>
              <a:spcAft>
                <a:spcPts val="0"/>
              </a:spcAft>
              <a:buClr>
                <a:srgbClr val="000000"/>
              </a:buClr>
              <a:buSzPts val="2400"/>
              <a:buFont typeface="Arial"/>
              <a:buNone/>
              <a:defRPr sz="2400"/>
            </a:lvl8pPr>
            <a:lvl9pPr marL="0" lvl="8" indent="0" algn="r">
              <a:lnSpc>
                <a:spcPct val="120000"/>
              </a:lnSpc>
              <a:spcBef>
                <a:spcPts val="0"/>
              </a:spcBef>
              <a:spcAft>
                <a:spcPts val="0"/>
              </a:spcAft>
              <a:buClr>
                <a:srgbClr val="000000"/>
              </a:buClr>
              <a:buSzPts val="2400"/>
              <a:buFont typeface="Arial"/>
              <a:buNone/>
              <a:defRPr sz="2400"/>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lide-008">
  <p:cSld name="slide-008">
    <p:spTree>
      <p:nvGrpSpPr>
        <p:cNvPr id="1" name="Shape 55"/>
        <p:cNvGrpSpPr/>
        <p:nvPr/>
      </p:nvGrpSpPr>
      <p:grpSpPr>
        <a:xfrm>
          <a:off x="0" y="0"/>
          <a:ext cx="0" cy="0"/>
          <a:chOff x="0" y="0"/>
          <a:chExt cx="0" cy="0"/>
        </a:xfrm>
      </p:grpSpPr>
      <p:sp>
        <p:nvSpPr>
          <p:cNvPr id="56" name="Google Shape;56;p14"/>
          <p:cNvSpPr>
            <a:spLocks noGrp="1"/>
          </p:cNvSpPr>
          <p:nvPr>
            <p:ph type="pic" idx="2"/>
          </p:nvPr>
        </p:nvSpPr>
        <p:spPr>
          <a:xfrm>
            <a:off x="0" y="0"/>
            <a:ext cx="6096002" cy="4572000"/>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1pPr>
            <a:lvl2pPr marR="0" lvl="1"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2pPr>
            <a:lvl3pPr marR="0" lvl="2"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3pPr>
            <a:lvl4pPr marR="0" lvl="3"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4pPr>
            <a:lvl5pPr marR="0" lvl="4"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5pPr>
            <a:lvl6pPr marR="0" lvl="5"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6pPr>
            <a:lvl7pPr marR="0" lvl="6"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7pPr>
            <a:lvl8pPr marR="0" lvl="7"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8pPr>
            <a:lvl9pPr marR="0" lvl="8"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9pPr>
          </a:lstStyle>
          <a:p>
            <a:endParaRPr/>
          </a:p>
        </p:txBody>
      </p:sp>
      <p:sp>
        <p:nvSpPr>
          <p:cNvPr id="57" name="Google Shape;57;p14"/>
          <p:cNvSpPr>
            <a:spLocks noGrp="1"/>
          </p:cNvSpPr>
          <p:nvPr>
            <p:ph type="pic" idx="3"/>
          </p:nvPr>
        </p:nvSpPr>
        <p:spPr>
          <a:xfrm>
            <a:off x="6096000" y="0"/>
            <a:ext cx="6096002" cy="4572000"/>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1pPr>
            <a:lvl2pPr marR="0" lvl="1"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2pPr>
            <a:lvl3pPr marR="0" lvl="2"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3pPr>
            <a:lvl4pPr marR="0" lvl="3"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4pPr>
            <a:lvl5pPr marR="0" lvl="4"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5pPr>
            <a:lvl6pPr marR="0" lvl="5"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6pPr>
            <a:lvl7pPr marR="0" lvl="6"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7pPr>
            <a:lvl8pPr marR="0" lvl="7"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8pPr>
            <a:lvl9pPr marR="0" lvl="8"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9pPr>
          </a:lstStyle>
          <a:p>
            <a:endParaRPr/>
          </a:p>
        </p:txBody>
      </p:sp>
      <p:sp>
        <p:nvSpPr>
          <p:cNvPr id="58" name="Google Shape;58;p14"/>
          <p:cNvSpPr>
            <a:spLocks noGrp="1"/>
          </p:cNvSpPr>
          <p:nvPr>
            <p:ph type="pic" idx="4"/>
          </p:nvPr>
        </p:nvSpPr>
        <p:spPr>
          <a:xfrm>
            <a:off x="12192000" y="0"/>
            <a:ext cx="6096002" cy="4572000"/>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1pPr>
            <a:lvl2pPr marR="0" lvl="1"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2pPr>
            <a:lvl3pPr marR="0" lvl="2"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3pPr>
            <a:lvl4pPr marR="0" lvl="3"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4pPr>
            <a:lvl5pPr marR="0" lvl="4"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5pPr>
            <a:lvl6pPr marR="0" lvl="5"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6pPr>
            <a:lvl7pPr marR="0" lvl="6"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7pPr>
            <a:lvl8pPr marR="0" lvl="7"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8pPr>
            <a:lvl9pPr marR="0" lvl="8"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9pPr>
          </a:lstStyle>
          <a:p>
            <a:endParaRPr/>
          </a:p>
        </p:txBody>
      </p:sp>
      <p:sp>
        <p:nvSpPr>
          <p:cNvPr id="59" name="Google Shape;59;p14"/>
          <p:cNvSpPr>
            <a:spLocks noGrp="1"/>
          </p:cNvSpPr>
          <p:nvPr>
            <p:ph type="pic" idx="5"/>
          </p:nvPr>
        </p:nvSpPr>
        <p:spPr>
          <a:xfrm>
            <a:off x="18288000" y="0"/>
            <a:ext cx="6096000" cy="4572000"/>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1pPr>
            <a:lvl2pPr marR="0" lvl="1"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2pPr>
            <a:lvl3pPr marR="0" lvl="2"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3pPr>
            <a:lvl4pPr marR="0" lvl="3"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4pPr>
            <a:lvl5pPr marR="0" lvl="4"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5pPr>
            <a:lvl6pPr marR="0" lvl="5"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6pPr>
            <a:lvl7pPr marR="0" lvl="6"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7pPr>
            <a:lvl8pPr marR="0" lvl="7"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8pPr>
            <a:lvl9pPr marR="0" lvl="8"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9pPr>
          </a:lstStyle>
          <a:p>
            <a:endParaRPr/>
          </a:p>
        </p:txBody>
      </p:sp>
      <p:sp>
        <p:nvSpPr>
          <p:cNvPr id="60" name="Google Shape;60;p14"/>
          <p:cNvSpPr txBox="1">
            <a:spLocks noGrp="1"/>
          </p:cNvSpPr>
          <p:nvPr>
            <p:ph type="sldNum" idx="12"/>
          </p:nvPr>
        </p:nvSpPr>
        <p:spPr>
          <a:xfrm>
            <a:off x="23211275" y="12888499"/>
            <a:ext cx="453331" cy="447229"/>
          </a:xfrm>
          <a:prstGeom prst="rect">
            <a:avLst/>
          </a:prstGeom>
          <a:noFill/>
          <a:ln>
            <a:noFill/>
          </a:ln>
        </p:spPr>
        <p:txBody>
          <a:bodyPr spcFirstLastPara="1" wrap="square" lIns="50800" tIns="50800" rIns="50800" bIns="50800" anchor="t" anchorCtr="0">
            <a:noAutofit/>
          </a:bodyPr>
          <a:lstStyle>
            <a:lvl1pPr marL="0" lvl="0" indent="0" algn="r">
              <a:lnSpc>
                <a:spcPct val="120000"/>
              </a:lnSpc>
              <a:spcBef>
                <a:spcPts val="0"/>
              </a:spcBef>
              <a:spcAft>
                <a:spcPts val="0"/>
              </a:spcAft>
              <a:buClr>
                <a:srgbClr val="000000"/>
              </a:buClr>
              <a:buSzPts val="2400"/>
              <a:buFont typeface="Arial"/>
              <a:buNone/>
              <a:defRPr sz="2400"/>
            </a:lvl1pPr>
            <a:lvl2pPr marL="0" lvl="1" indent="0" algn="r">
              <a:lnSpc>
                <a:spcPct val="120000"/>
              </a:lnSpc>
              <a:spcBef>
                <a:spcPts val="0"/>
              </a:spcBef>
              <a:spcAft>
                <a:spcPts val="0"/>
              </a:spcAft>
              <a:buClr>
                <a:srgbClr val="000000"/>
              </a:buClr>
              <a:buSzPts val="2400"/>
              <a:buFont typeface="Arial"/>
              <a:buNone/>
              <a:defRPr sz="2400"/>
            </a:lvl2pPr>
            <a:lvl3pPr marL="0" lvl="2" indent="0" algn="r">
              <a:lnSpc>
                <a:spcPct val="120000"/>
              </a:lnSpc>
              <a:spcBef>
                <a:spcPts val="0"/>
              </a:spcBef>
              <a:spcAft>
                <a:spcPts val="0"/>
              </a:spcAft>
              <a:buClr>
                <a:srgbClr val="000000"/>
              </a:buClr>
              <a:buSzPts val="2400"/>
              <a:buFont typeface="Arial"/>
              <a:buNone/>
              <a:defRPr sz="2400"/>
            </a:lvl3pPr>
            <a:lvl4pPr marL="0" lvl="3" indent="0" algn="r">
              <a:lnSpc>
                <a:spcPct val="120000"/>
              </a:lnSpc>
              <a:spcBef>
                <a:spcPts val="0"/>
              </a:spcBef>
              <a:spcAft>
                <a:spcPts val="0"/>
              </a:spcAft>
              <a:buClr>
                <a:srgbClr val="000000"/>
              </a:buClr>
              <a:buSzPts val="2400"/>
              <a:buFont typeface="Arial"/>
              <a:buNone/>
              <a:defRPr sz="2400"/>
            </a:lvl4pPr>
            <a:lvl5pPr marL="0" lvl="4" indent="0" algn="r">
              <a:lnSpc>
                <a:spcPct val="120000"/>
              </a:lnSpc>
              <a:spcBef>
                <a:spcPts val="0"/>
              </a:spcBef>
              <a:spcAft>
                <a:spcPts val="0"/>
              </a:spcAft>
              <a:buClr>
                <a:srgbClr val="000000"/>
              </a:buClr>
              <a:buSzPts val="2400"/>
              <a:buFont typeface="Arial"/>
              <a:buNone/>
              <a:defRPr sz="2400"/>
            </a:lvl5pPr>
            <a:lvl6pPr marL="0" lvl="5" indent="0" algn="r">
              <a:lnSpc>
                <a:spcPct val="120000"/>
              </a:lnSpc>
              <a:spcBef>
                <a:spcPts val="0"/>
              </a:spcBef>
              <a:spcAft>
                <a:spcPts val="0"/>
              </a:spcAft>
              <a:buClr>
                <a:srgbClr val="000000"/>
              </a:buClr>
              <a:buSzPts val="2400"/>
              <a:buFont typeface="Arial"/>
              <a:buNone/>
              <a:defRPr sz="2400"/>
            </a:lvl6pPr>
            <a:lvl7pPr marL="0" lvl="6" indent="0" algn="r">
              <a:lnSpc>
                <a:spcPct val="120000"/>
              </a:lnSpc>
              <a:spcBef>
                <a:spcPts val="0"/>
              </a:spcBef>
              <a:spcAft>
                <a:spcPts val="0"/>
              </a:spcAft>
              <a:buClr>
                <a:srgbClr val="000000"/>
              </a:buClr>
              <a:buSzPts val="2400"/>
              <a:buFont typeface="Arial"/>
              <a:buNone/>
              <a:defRPr sz="2400"/>
            </a:lvl7pPr>
            <a:lvl8pPr marL="0" lvl="7" indent="0" algn="r">
              <a:lnSpc>
                <a:spcPct val="120000"/>
              </a:lnSpc>
              <a:spcBef>
                <a:spcPts val="0"/>
              </a:spcBef>
              <a:spcAft>
                <a:spcPts val="0"/>
              </a:spcAft>
              <a:buClr>
                <a:srgbClr val="000000"/>
              </a:buClr>
              <a:buSzPts val="2400"/>
              <a:buFont typeface="Arial"/>
              <a:buNone/>
              <a:defRPr sz="2400"/>
            </a:lvl8pPr>
            <a:lvl9pPr marL="0" lvl="8" indent="0" algn="r">
              <a:lnSpc>
                <a:spcPct val="120000"/>
              </a:lnSpc>
              <a:spcBef>
                <a:spcPts val="0"/>
              </a:spcBef>
              <a:spcAft>
                <a:spcPts val="0"/>
              </a:spcAft>
              <a:buClr>
                <a:srgbClr val="000000"/>
              </a:buClr>
              <a:buSzPts val="2400"/>
              <a:buFont typeface="Arial"/>
              <a:buNone/>
              <a:defRPr sz="2400"/>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lide-005">
  <p:cSld name="slide-005">
    <p:spTree>
      <p:nvGrpSpPr>
        <p:cNvPr id="1" name="Shape 61"/>
        <p:cNvGrpSpPr/>
        <p:nvPr/>
      </p:nvGrpSpPr>
      <p:grpSpPr>
        <a:xfrm>
          <a:off x="0" y="0"/>
          <a:ext cx="0" cy="0"/>
          <a:chOff x="0" y="0"/>
          <a:chExt cx="0" cy="0"/>
        </a:xfrm>
      </p:grpSpPr>
      <p:sp>
        <p:nvSpPr>
          <p:cNvPr id="62" name="Google Shape;62;p15"/>
          <p:cNvSpPr>
            <a:spLocks noGrp="1"/>
          </p:cNvSpPr>
          <p:nvPr>
            <p:ph type="pic" idx="2"/>
          </p:nvPr>
        </p:nvSpPr>
        <p:spPr>
          <a:xfrm>
            <a:off x="17856000" y="2033489"/>
            <a:ext cx="6528000" cy="9649022"/>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1pPr>
            <a:lvl2pPr marR="0" lvl="1"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2pPr>
            <a:lvl3pPr marR="0" lvl="2"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3pPr>
            <a:lvl4pPr marR="0" lvl="3"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4pPr>
            <a:lvl5pPr marR="0" lvl="4"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5pPr>
            <a:lvl6pPr marR="0" lvl="5"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6pPr>
            <a:lvl7pPr marR="0" lvl="6"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7pPr>
            <a:lvl8pPr marR="0" lvl="7"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8pPr>
            <a:lvl9pPr marR="0" lvl="8"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9pPr>
          </a:lstStyle>
          <a:p>
            <a:endParaRPr/>
          </a:p>
        </p:txBody>
      </p:sp>
      <p:sp>
        <p:nvSpPr>
          <p:cNvPr id="63" name="Google Shape;63;p15"/>
          <p:cNvSpPr txBox="1">
            <a:spLocks noGrp="1"/>
          </p:cNvSpPr>
          <p:nvPr>
            <p:ph type="sldNum" idx="12"/>
          </p:nvPr>
        </p:nvSpPr>
        <p:spPr>
          <a:xfrm>
            <a:off x="23211275" y="12888499"/>
            <a:ext cx="453331" cy="447229"/>
          </a:xfrm>
          <a:prstGeom prst="rect">
            <a:avLst/>
          </a:prstGeom>
          <a:noFill/>
          <a:ln>
            <a:noFill/>
          </a:ln>
        </p:spPr>
        <p:txBody>
          <a:bodyPr spcFirstLastPara="1" wrap="square" lIns="50800" tIns="50800" rIns="50800" bIns="50800" anchor="t" anchorCtr="0">
            <a:noAutofit/>
          </a:bodyPr>
          <a:lstStyle>
            <a:lvl1pPr marL="0" lvl="0" indent="0" algn="r">
              <a:lnSpc>
                <a:spcPct val="120000"/>
              </a:lnSpc>
              <a:spcBef>
                <a:spcPts val="0"/>
              </a:spcBef>
              <a:spcAft>
                <a:spcPts val="0"/>
              </a:spcAft>
              <a:buClr>
                <a:srgbClr val="000000"/>
              </a:buClr>
              <a:buSzPts val="2400"/>
              <a:buFont typeface="Arial"/>
              <a:buNone/>
              <a:defRPr sz="2400"/>
            </a:lvl1pPr>
            <a:lvl2pPr marL="0" lvl="1" indent="0" algn="r">
              <a:lnSpc>
                <a:spcPct val="120000"/>
              </a:lnSpc>
              <a:spcBef>
                <a:spcPts val="0"/>
              </a:spcBef>
              <a:spcAft>
                <a:spcPts val="0"/>
              </a:spcAft>
              <a:buClr>
                <a:srgbClr val="000000"/>
              </a:buClr>
              <a:buSzPts val="2400"/>
              <a:buFont typeface="Arial"/>
              <a:buNone/>
              <a:defRPr sz="2400"/>
            </a:lvl2pPr>
            <a:lvl3pPr marL="0" lvl="2" indent="0" algn="r">
              <a:lnSpc>
                <a:spcPct val="120000"/>
              </a:lnSpc>
              <a:spcBef>
                <a:spcPts val="0"/>
              </a:spcBef>
              <a:spcAft>
                <a:spcPts val="0"/>
              </a:spcAft>
              <a:buClr>
                <a:srgbClr val="000000"/>
              </a:buClr>
              <a:buSzPts val="2400"/>
              <a:buFont typeface="Arial"/>
              <a:buNone/>
              <a:defRPr sz="2400"/>
            </a:lvl3pPr>
            <a:lvl4pPr marL="0" lvl="3" indent="0" algn="r">
              <a:lnSpc>
                <a:spcPct val="120000"/>
              </a:lnSpc>
              <a:spcBef>
                <a:spcPts val="0"/>
              </a:spcBef>
              <a:spcAft>
                <a:spcPts val="0"/>
              </a:spcAft>
              <a:buClr>
                <a:srgbClr val="000000"/>
              </a:buClr>
              <a:buSzPts val="2400"/>
              <a:buFont typeface="Arial"/>
              <a:buNone/>
              <a:defRPr sz="2400"/>
            </a:lvl4pPr>
            <a:lvl5pPr marL="0" lvl="4" indent="0" algn="r">
              <a:lnSpc>
                <a:spcPct val="120000"/>
              </a:lnSpc>
              <a:spcBef>
                <a:spcPts val="0"/>
              </a:spcBef>
              <a:spcAft>
                <a:spcPts val="0"/>
              </a:spcAft>
              <a:buClr>
                <a:srgbClr val="000000"/>
              </a:buClr>
              <a:buSzPts val="2400"/>
              <a:buFont typeface="Arial"/>
              <a:buNone/>
              <a:defRPr sz="2400"/>
            </a:lvl5pPr>
            <a:lvl6pPr marL="0" lvl="5" indent="0" algn="r">
              <a:lnSpc>
                <a:spcPct val="120000"/>
              </a:lnSpc>
              <a:spcBef>
                <a:spcPts val="0"/>
              </a:spcBef>
              <a:spcAft>
                <a:spcPts val="0"/>
              </a:spcAft>
              <a:buClr>
                <a:srgbClr val="000000"/>
              </a:buClr>
              <a:buSzPts val="2400"/>
              <a:buFont typeface="Arial"/>
              <a:buNone/>
              <a:defRPr sz="2400"/>
            </a:lvl6pPr>
            <a:lvl7pPr marL="0" lvl="6" indent="0" algn="r">
              <a:lnSpc>
                <a:spcPct val="120000"/>
              </a:lnSpc>
              <a:spcBef>
                <a:spcPts val="0"/>
              </a:spcBef>
              <a:spcAft>
                <a:spcPts val="0"/>
              </a:spcAft>
              <a:buClr>
                <a:srgbClr val="000000"/>
              </a:buClr>
              <a:buSzPts val="2400"/>
              <a:buFont typeface="Arial"/>
              <a:buNone/>
              <a:defRPr sz="2400"/>
            </a:lvl7pPr>
            <a:lvl8pPr marL="0" lvl="7" indent="0" algn="r">
              <a:lnSpc>
                <a:spcPct val="120000"/>
              </a:lnSpc>
              <a:spcBef>
                <a:spcPts val="0"/>
              </a:spcBef>
              <a:spcAft>
                <a:spcPts val="0"/>
              </a:spcAft>
              <a:buClr>
                <a:srgbClr val="000000"/>
              </a:buClr>
              <a:buSzPts val="2400"/>
              <a:buFont typeface="Arial"/>
              <a:buNone/>
              <a:defRPr sz="2400"/>
            </a:lvl8pPr>
            <a:lvl9pPr marL="0" lvl="8" indent="0" algn="r">
              <a:lnSpc>
                <a:spcPct val="120000"/>
              </a:lnSpc>
              <a:spcBef>
                <a:spcPts val="0"/>
              </a:spcBef>
              <a:spcAft>
                <a:spcPts val="0"/>
              </a:spcAft>
              <a:buClr>
                <a:srgbClr val="000000"/>
              </a:buClr>
              <a:buSzPts val="2400"/>
              <a:buFont typeface="Arial"/>
              <a:buNone/>
              <a:defRPr sz="2400"/>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lide-090">
  <p:cSld name="slide-090">
    <p:spTree>
      <p:nvGrpSpPr>
        <p:cNvPr id="1" name="Shape 64"/>
        <p:cNvGrpSpPr/>
        <p:nvPr/>
      </p:nvGrpSpPr>
      <p:grpSpPr>
        <a:xfrm>
          <a:off x="0" y="0"/>
          <a:ext cx="0" cy="0"/>
          <a:chOff x="0" y="0"/>
          <a:chExt cx="0" cy="0"/>
        </a:xfrm>
      </p:grpSpPr>
      <p:sp>
        <p:nvSpPr>
          <p:cNvPr id="65" name="Google Shape;65;p16"/>
          <p:cNvSpPr>
            <a:spLocks noGrp="1"/>
          </p:cNvSpPr>
          <p:nvPr>
            <p:ph type="pic" idx="2"/>
          </p:nvPr>
        </p:nvSpPr>
        <p:spPr>
          <a:xfrm>
            <a:off x="0" y="0"/>
            <a:ext cx="21057901" cy="13416902"/>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1pPr>
            <a:lvl2pPr marR="0" lvl="1"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2pPr>
            <a:lvl3pPr marR="0" lvl="2"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3pPr>
            <a:lvl4pPr marR="0" lvl="3"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4pPr>
            <a:lvl5pPr marR="0" lvl="4"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5pPr>
            <a:lvl6pPr marR="0" lvl="5"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6pPr>
            <a:lvl7pPr marR="0" lvl="6"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7pPr>
            <a:lvl8pPr marR="0" lvl="7"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8pPr>
            <a:lvl9pPr marR="0" lvl="8"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9pPr>
          </a:lstStyle>
          <a:p>
            <a:endParaRPr/>
          </a:p>
        </p:txBody>
      </p:sp>
      <p:sp>
        <p:nvSpPr>
          <p:cNvPr id="66" name="Google Shape;66;p16"/>
          <p:cNvSpPr txBox="1">
            <a:spLocks noGrp="1"/>
          </p:cNvSpPr>
          <p:nvPr>
            <p:ph type="sldNum" idx="12"/>
          </p:nvPr>
        </p:nvSpPr>
        <p:spPr>
          <a:xfrm>
            <a:off x="23211275" y="12888499"/>
            <a:ext cx="453331" cy="447229"/>
          </a:xfrm>
          <a:prstGeom prst="rect">
            <a:avLst/>
          </a:prstGeom>
          <a:noFill/>
          <a:ln>
            <a:noFill/>
          </a:ln>
        </p:spPr>
        <p:txBody>
          <a:bodyPr spcFirstLastPara="1" wrap="square" lIns="50800" tIns="50800" rIns="50800" bIns="50800" anchor="t" anchorCtr="0">
            <a:noAutofit/>
          </a:bodyPr>
          <a:lstStyle>
            <a:lvl1pPr marL="0" lvl="0" indent="0" algn="r">
              <a:lnSpc>
                <a:spcPct val="120000"/>
              </a:lnSpc>
              <a:spcBef>
                <a:spcPts val="0"/>
              </a:spcBef>
              <a:spcAft>
                <a:spcPts val="0"/>
              </a:spcAft>
              <a:buClr>
                <a:srgbClr val="000000"/>
              </a:buClr>
              <a:buSzPts val="2400"/>
              <a:buFont typeface="Arial"/>
              <a:buNone/>
              <a:defRPr sz="2400"/>
            </a:lvl1pPr>
            <a:lvl2pPr marL="0" lvl="1" indent="0" algn="r">
              <a:lnSpc>
                <a:spcPct val="120000"/>
              </a:lnSpc>
              <a:spcBef>
                <a:spcPts val="0"/>
              </a:spcBef>
              <a:spcAft>
                <a:spcPts val="0"/>
              </a:spcAft>
              <a:buClr>
                <a:srgbClr val="000000"/>
              </a:buClr>
              <a:buSzPts val="2400"/>
              <a:buFont typeface="Arial"/>
              <a:buNone/>
              <a:defRPr sz="2400"/>
            </a:lvl2pPr>
            <a:lvl3pPr marL="0" lvl="2" indent="0" algn="r">
              <a:lnSpc>
                <a:spcPct val="120000"/>
              </a:lnSpc>
              <a:spcBef>
                <a:spcPts val="0"/>
              </a:spcBef>
              <a:spcAft>
                <a:spcPts val="0"/>
              </a:spcAft>
              <a:buClr>
                <a:srgbClr val="000000"/>
              </a:buClr>
              <a:buSzPts val="2400"/>
              <a:buFont typeface="Arial"/>
              <a:buNone/>
              <a:defRPr sz="2400"/>
            </a:lvl3pPr>
            <a:lvl4pPr marL="0" lvl="3" indent="0" algn="r">
              <a:lnSpc>
                <a:spcPct val="120000"/>
              </a:lnSpc>
              <a:spcBef>
                <a:spcPts val="0"/>
              </a:spcBef>
              <a:spcAft>
                <a:spcPts val="0"/>
              </a:spcAft>
              <a:buClr>
                <a:srgbClr val="000000"/>
              </a:buClr>
              <a:buSzPts val="2400"/>
              <a:buFont typeface="Arial"/>
              <a:buNone/>
              <a:defRPr sz="2400"/>
            </a:lvl4pPr>
            <a:lvl5pPr marL="0" lvl="4" indent="0" algn="r">
              <a:lnSpc>
                <a:spcPct val="120000"/>
              </a:lnSpc>
              <a:spcBef>
                <a:spcPts val="0"/>
              </a:spcBef>
              <a:spcAft>
                <a:spcPts val="0"/>
              </a:spcAft>
              <a:buClr>
                <a:srgbClr val="000000"/>
              </a:buClr>
              <a:buSzPts val="2400"/>
              <a:buFont typeface="Arial"/>
              <a:buNone/>
              <a:defRPr sz="2400"/>
            </a:lvl5pPr>
            <a:lvl6pPr marL="0" lvl="5" indent="0" algn="r">
              <a:lnSpc>
                <a:spcPct val="120000"/>
              </a:lnSpc>
              <a:spcBef>
                <a:spcPts val="0"/>
              </a:spcBef>
              <a:spcAft>
                <a:spcPts val="0"/>
              </a:spcAft>
              <a:buClr>
                <a:srgbClr val="000000"/>
              </a:buClr>
              <a:buSzPts val="2400"/>
              <a:buFont typeface="Arial"/>
              <a:buNone/>
              <a:defRPr sz="2400"/>
            </a:lvl6pPr>
            <a:lvl7pPr marL="0" lvl="6" indent="0" algn="r">
              <a:lnSpc>
                <a:spcPct val="120000"/>
              </a:lnSpc>
              <a:spcBef>
                <a:spcPts val="0"/>
              </a:spcBef>
              <a:spcAft>
                <a:spcPts val="0"/>
              </a:spcAft>
              <a:buClr>
                <a:srgbClr val="000000"/>
              </a:buClr>
              <a:buSzPts val="2400"/>
              <a:buFont typeface="Arial"/>
              <a:buNone/>
              <a:defRPr sz="2400"/>
            </a:lvl7pPr>
            <a:lvl8pPr marL="0" lvl="7" indent="0" algn="r">
              <a:lnSpc>
                <a:spcPct val="120000"/>
              </a:lnSpc>
              <a:spcBef>
                <a:spcPts val="0"/>
              </a:spcBef>
              <a:spcAft>
                <a:spcPts val="0"/>
              </a:spcAft>
              <a:buClr>
                <a:srgbClr val="000000"/>
              </a:buClr>
              <a:buSzPts val="2400"/>
              <a:buFont typeface="Arial"/>
              <a:buNone/>
              <a:defRPr sz="2400"/>
            </a:lvl8pPr>
            <a:lvl9pPr marL="0" lvl="8" indent="0" algn="r">
              <a:lnSpc>
                <a:spcPct val="120000"/>
              </a:lnSpc>
              <a:spcBef>
                <a:spcPts val="0"/>
              </a:spcBef>
              <a:spcAft>
                <a:spcPts val="0"/>
              </a:spcAft>
              <a:buClr>
                <a:srgbClr val="000000"/>
              </a:buClr>
              <a:buSzPts val="2400"/>
              <a:buFont typeface="Arial"/>
              <a:buNone/>
              <a:defRPr sz="2400"/>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slide-001">
  <p:cSld name="slide-001">
    <p:spTree>
      <p:nvGrpSpPr>
        <p:cNvPr id="1" name="Shape 67"/>
        <p:cNvGrpSpPr/>
        <p:nvPr/>
      </p:nvGrpSpPr>
      <p:grpSpPr>
        <a:xfrm>
          <a:off x="0" y="0"/>
          <a:ext cx="0" cy="0"/>
          <a:chOff x="0" y="0"/>
          <a:chExt cx="0" cy="0"/>
        </a:xfrm>
      </p:grpSpPr>
      <p:pic>
        <p:nvPicPr>
          <p:cNvPr id="68" name="Google Shape;68;p17" descr="Google Shape;68;p52"/>
          <p:cNvPicPr preferRelativeResize="0"/>
          <p:nvPr/>
        </p:nvPicPr>
        <p:blipFill rotWithShape="1">
          <a:blip r:embed="rId2">
            <a:alphaModFix/>
          </a:blip>
          <a:srcRect/>
          <a:stretch/>
        </p:blipFill>
        <p:spPr>
          <a:xfrm>
            <a:off x="11176396" y="0"/>
            <a:ext cx="13207605" cy="13716000"/>
          </a:xfrm>
          <a:prstGeom prst="rect">
            <a:avLst/>
          </a:prstGeom>
          <a:noFill/>
          <a:ln>
            <a:noFill/>
          </a:ln>
        </p:spPr>
      </p:pic>
      <p:sp>
        <p:nvSpPr>
          <p:cNvPr id="69" name="Google Shape;69;p17"/>
          <p:cNvSpPr txBox="1"/>
          <p:nvPr/>
        </p:nvSpPr>
        <p:spPr>
          <a:xfrm>
            <a:off x="439983" y="12888507"/>
            <a:ext cx="12395456" cy="528430"/>
          </a:xfrm>
          <a:prstGeom prst="rect">
            <a:avLst/>
          </a:prstGeom>
          <a:noFill/>
          <a:ln>
            <a:noFill/>
          </a:ln>
        </p:spPr>
        <p:txBody>
          <a:bodyPr spcFirstLastPara="1" wrap="square" lIns="91375" tIns="91375" rIns="91375" bIns="91375" anchor="t" anchorCtr="0">
            <a:noAutofit/>
          </a:bodyPr>
          <a:lstStyle/>
          <a:p>
            <a:pPr marL="0" marR="0" lvl="0" indent="0" algn="l" rtl="0">
              <a:lnSpc>
                <a:spcPct val="90000"/>
              </a:lnSpc>
              <a:spcBef>
                <a:spcPts val="0"/>
              </a:spcBef>
              <a:spcAft>
                <a:spcPts val="0"/>
              </a:spcAft>
              <a:buClr>
                <a:srgbClr val="000000"/>
              </a:buClr>
              <a:buSzPts val="2400"/>
              <a:buFont typeface="Arial"/>
              <a:buNone/>
            </a:pPr>
            <a:r>
              <a:rPr lang="en-US" sz="2400" b="0" i="0" u="none" strike="noStrike" cap="none">
                <a:solidFill>
                  <a:srgbClr val="000000"/>
                </a:solidFill>
                <a:latin typeface="Arial"/>
                <a:ea typeface="Arial"/>
                <a:cs typeface="Arial"/>
                <a:sym typeface="Arial"/>
              </a:rPr>
              <a:t>Presentation Centrinno 2020</a:t>
            </a:r>
            <a:endParaRPr/>
          </a:p>
        </p:txBody>
      </p:sp>
      <p:sp>
        <p:nvSpPr>
          <p:cNvPr id="70" name="Google Shape;70;p17"/>
          <p:cNvSpPr txBox="1">
            <a:spLocks noGrp="1"/>
          </p:cNvSpPr>
          <p:nvPr>
            <p:ph type="sldNum" idx="12"/>
          </p:nvPr>
        </p:nvSpPr>
        <p:spPr>
          <a:xfrm>
            <a:off x="23211275" y="12888499"/>
            <a:ext cx="453331" cy="447229"/>
          </a:xfrm>
          <a:prstGeom prst="rect">
            <a:avLst/>
          </a:prstGeom>
          <a:noFill/>
          <a:ln>
            <a:noFill/>
          </a:ln>
        </p:spPr>
        <p:txBody>
          <a:bodyPr spcFirstLastPara="1" wrap="square" lIns="50800" tIns="50800" rIns="50800" bIns="50800" anchor="t" anchorCtr="0">
            <a:noAutofit/>
          </a:bodyPr>
          <a:lstStyle>
            <a:lvl1pPr marL="0" lvl="0" indent="0" algn="r">
              <a:lnSpc>
                <a:spcPct val="120000"/>
              </a:lnSpc>
              <a:spcBef>
                <a:spcPts val="0"/>
              </a:spcBef>
              <a:spcAft>
                <a:spcPts val="0"/>
              </a:spcAft>
              <a:buClr>
                <a:srgbClr val="000000"/>
              </a:buClr>
              <a:buSzPts val="2400"/>
              <a:buFont typeface="Arial"/>
              <a:buNone/>
              <a:defRPr sz="2400"/>
            </a:lvl1pPr>
            <a:lvl2pPr marL="0" lvl="1" indent="0" algn="r">
              <a:lnSpc>
                <a:spcPct val="120000"/>
              </a:lnSpc>
              <a:spcBef>
                <a:spcPts val="0"/>
              </a:spcBef>
              <a:spcAft>
                <a:spcPts val="0"/>
              </a:spcAft>
              <a:buClr>
                <a:srgbClr val="000000"/>
              </a:buClr>
              <a:buSzPts val="2400"/>
              <a:buFont typeface="Arial"/>
              <a:buNone/>
              <a:defRPr sz="2400"/>
            </a:lvl2pPr>
            <a:lvl3pPr marL="0" lvl="2" indent="0" algn="r">
              <a:lnSpc>
                <a:spcPct val="120000"/>
              </a:lnSpc>
              <a:spcBef>
                <a:spcPts val="0"/>
              </a:spcBef>
              <a:spcAft>
                <a:spcPts val="0"/>
              </a:spcAft>
              <a:buClr>
                <a:srgbClr val="000000"/>
              </a:buClr>
              <a:buSzPts val="2400"/>
              <a:buFont typeface="Arial"/>
              <a:buNone/>
              <a:defRPr sz="2400"/>
            </a:lvl3pPr>
            <a:lvl4pPr marL="0" lvl="3" indent="0" algn="r">
              <a:lnSpc>
                <a:spcPct val="120000"/>
              </a:lnSpc>
              <a:spcBef>
                <a:spcPts val="0"/>
              </a:spcBef>
              <a:spcAft>
                <a:spcPts val="0"/>
              </a:spcAft>
              <a:buClr>
                <a:srgbClr val="000000"/>
              </a:buClr>
              <a:buSzPts val="2400"/>
              <a:buFont typeface="Arial"/>
              <a:buNone/>
              <a:defRPr sz="2400"/>
            </a:lvl4pPr>
            <a:lvl5pPr marL="0" lvl="4" indent="0" algn="r">
              <a:lnSpc>
                <a:spcPct val="120000"/>
              </a:lnSpc>
              <a:spcBef>
                <a:spcPts val="0"/>
              </a:spcBef>
              <a:spcAft>
                <a:spcPts val="0"/>
              </a:spcAft>
              <a:buClr>
                <a:srgbClr val="000000"/>
              </a:buClr>
              <a:buSzPts val="2400"/>
              <a:buFont typeface="Arial"/>
              <a:buNone/>
              <a:defRPr sz="2400"/>
            </a:lvl5pPr>
            <a:lvl6pPr marL="0" lvl="5" indent="0" algn="r">
              <a:lnSpc>
                <a:spcPct val="120000"/>
              </a:lnSpc>
              <a:spcBef>
                <a:spcPts val="0"/>
              </a:spcBef>
              <a:spcAft>
                <a:spcPts val="0"/>
              </a:spcAft>
              <a:buClr>
                <a:srgbClr val="000000"/>
              </a:buClr>
              <a:buSzPts val="2400"/>
              <a:buFont typeface="Arial"/>
              <a:buNone/>
              <a:defRPr sz="2400"/>
            </a:lvl6pPr>
            <a:lvl7pPr marL="0" lvl="6" indent="0" algn="r">
              <a:lnSpc>
                <a:spcPct val="120000"/>
              </a:lnSpc>
              <a:spcBef>
                <a:spcPts val="0"/>
              </a:spcBef>
              <a:spcAft>
                <a:spcPts val="0"/>
              </a:spcAft>
              <a:buClr>
                <a:srgbClr val="000000"/>
              </a:buClr>
              <a:buSzPts val="2400"/>
              <a:buFont typeface="Arial"/>
              <a:buNone/>
              <a:defRPr sz="2400"/>
            </a:lvl7pPr>
            <a:lvl8pPr marL="0" lvl="7" indent="0" algn="r">
              <a:lnSpc>
                <a:spcPct val="120000"/>
              </a:lnSpc>
              <a:spcBef>
                <a:spcPts val="0"/>
              </a:spcBef>
              <a:spcAft>
                <a:spcPts val="0"/>
              </a:spcAft>
              <a:buClr>
                <a:srgbClr val="000000"/>
              </a:buClr>
              <a:buSzPts val="2400"/>
              <a:buFont typeface="Arial"/>
              <a:buNone/>
              <a:defRPr sz="2400"/>
            </a:lvl8pPr>
            <a:lvl9pPr marL="0" lvl="8" indent="0" algn="r">
              <a:lnSpc>
                <a:spcPct val="120000"/>
              </a:lnSpc>
              <a:spcBef>
                <a:spcPts val="0"/>
              </a:spcBef>
              <a:spcAft>
                <a:spcPts val="0"/>
              </a:spcAft>
              <a:buClr>
                <a:srgbClr val="000000"/>
              </a:buClr>
              <a:buSzPts val="2400"/>
              <a:buFont typeface="Arial"/>
              <a:buNone/>
              <a:defRPr sz="2400"/>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lide-002">
  <p:cSld name="slide-002">
    <p:spTree>
      <p:nvGrpSpPr>
        <p:cNvPr id="1" name="Shape 71"/>
        <p:cNvGrpSpPr/>
        <p:nvPr/>
      </p:nvGrpSpPr>
      <p:grpSpPr>
        <a:xfrm>
          <a:off x="0" y="0"/>
          <a:ext cx="0" cy="0"/>
          <a:chOff x="0" y="0"/>
          <a:chExt cx="0" cy="0"/>
        </a:xfrm>
      </p:grpSpPr>
      <p:sp>
        <p:nvSpPr>
          <p:cNvPr id="72" name="Google Shape;72;p18"/>
          <p:cNvSpPr>
            <a:spLocks noGrp="1"/>
          </p:cNvSpPr>
          <p:nvPr>
            <p:ph type="pic" idx="2"/>
          </p:nvPr>
        </p:nvSpPr>
        <p:spPr>
          <a:xfrm>
            <a:off x="2031700" y="6940550"/>
            <a:ext cx="9145558" cy="4748725"/>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1pPr>
            <a:lvl2pPr marR="0" lvl="1"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2pPr>
            <a:lvl3pPr marR="0" lvl="2"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3pPr>
            <a:lvl4pPr marR="0" lvl="3"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4pPr>
            <a:lvl5pPr marR="0" lvl="4"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5pPr>
            <a:lvl6pPr marR="0" lvl="5"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6pPr>
            <a:lvl7pPr marR="0" lvl="6"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7pPr>
            <a:lvl8pPr marR="0" lvl="7"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8pPr>
            <a:lvl9pPr marR="0" lvl="8"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9pPr>
          </a:lstStyle>
          <a:p>
            <a:endParaRPr/>
          </a:p>
        </p:txBody>
      </p:sp>
      <p:sp>
        <p:nvSpPr>
          <p:cNvPr id="73" name="Google Shape;73;p18"/>
          <p:cNvSpPr txBox="1">
            <a:spLocks noGrp="1"/>
          </p:cNvSpPr>
          <p:nvPr>
            <p:ph type="sldNum" idx="12"/>
          </p:nvPr>
        </p:nvSpPr>
        <p:spPr>
          <a:xfrm>
            <a:off x="23211275" y="12888499"/>
            <a:ext cx="453331" cy="447229"/>
          </a:xfrm>
          <a:prstGeom prst="rect">
            <a:avLst/>
          </a:prstGeom>
          <a:noFill/>
          <a:ln>
            <a:noFill/>
          </a:ln>
        </p:spPr>
        <p:txBody>
          <a:bodyPr spcFirstLastPara="1" wrap="square" lIns="50800" tIns="50800" rIns="50800" bIns="50800" anchor="t" anchorCtr="0">
            <a:noAutofit/>
          </a:bodyPr>
          <a:lstStyle>
            <a:lvl1pPr marL="0" lvl="0" indent="0" algn="r">
              <a:lnSpc>
                <a:spcPct val="120000"/>
              </a:lnSpc>
              <a:spcBef>
                <a:spcPts val="0"/>
              </a:spcBef>
              <a:spcAft>
                <a:spcPts val="0"/>
              </a:spcAft>
              <a:buClr>
                <a:srgbClr val="000000"/>
              </a:buClr>
              <a:buSzPts val="2400"/>
              <a:buFont typeface="Arial"/>
              <a:buNone/>
              <a:defRPr sz="2400"/>
            </a:lvl1pPr>
            <a:lvl2pPr marL="0" lvl="1" indent="0" algn="r">
              <a:lnSpc>
                <a:spcPct val="120000"/>
              </a:lnSpc>
              <a:spcBef>
                <a:spcPts val="0"/>
              </a:spcBef>
              <a:spcAft>
                <a:spcPts val="0"/>
              </a:spcAft>
              <a:buClr>
                <a:srgbClr val="000000"/>
              </a:buClr>
              <a:buSzPts val="2400"/>
              <a:buFont typeface="Arial"/>
              <a:buNone/>
              <a:defRPr sz="2400"/>
            </a:lvl2pPr>
            <a:lvl3pPr marL="0" lvl="2" indent="0" algn="r">
              <a:lnSpc>
                <a:spcPct val="120000"/>
              </a:lnSpc>
              <a:spcBef>
                <a:spcPts val="0"/>
              </a:spcBef>
              <a:spcAft>
                <a:spcPts val="0"/>
              </a:spcAft>
              <a:buClr>
                <a:srgbClr val="000000"/>
              </a:buClr>
              <a:buSzPts val="2400"/>
              <a:buFont typeface="Arial"/>
              <a:buNone/>
              <a:defRPr sz="2400"/>
            </a:lvl3pPr>
            <a:lvl4pPr marL="0" lvl="3" indent="0" algn="r">
              <a:lnSpc>
                <a:spcPct val="120000"/>
              </a:lnSpc>
              <a:spcBef>
                <a:spcPts val="0"/>
              </a:spcBef>
              <a:spcAft>
                <a:spcPts val="0"/>
              </a:spcAft>
              <a:buClr>
                <a:srgbClr val="000000"/>
              </a:buClr>
              <a:buSzPts val="2400"/>
              <a:buFont typeface="Arial"/>
              <a:buNone/>
              <a:defRPr sz="2400"/>
            </a:lvl4pPr>
            <a:lvl5pPr marL="0" lvl="4" indent="0" algn="r">
              <a:lnSpc>
                <a:spcPct val="120000"/>
              </a:lnSpc>
              <a:spcBef>
                <a:spcPts val="0"/>
              </a:spcBef>
              <a:spcAft>
                <a:spcPts val="0"/>
              </a:spcAft>
              <a:buClr>
                <a:srgbClr val="000000"/>
              </a:buClr>
              <a:buSzPts val="2400"/>
              <a:buFont typeface="Arial"/>
              <a:buNone/>
              <a:defRPr sz="2400"/>
            </a:lvl5pPr>
            <a:lvl6pPr marL="0" lvl="5" indent="0" algn="r">
              <a:lnSpc>
                <a:spcPct val="120000"/>
              </a:lnSpc>
              <a:spcBef>
                <a:spcPts val="0"/>
              </a:spcBef>
              <a:spcAft>
                <a:spcPts val="0"/>
              </a:spcAft>
              <a:buClr>
                <a:srgbClr val="000000"/>
              </a:buClr>
              <a:buSzPts val="2400"/>
              <a:buFont typeface="Arial"/>
              <a:buNone/>
              <a:defRPr sz="2400"/>
            </a:lvl6pPr>
            <a:lvl7pPr marL="0" lvl="6" indent="0" algn="r">
              <a:lnSpc>
                <a:spcPct val="120000"/>
              </a:lnSpc>
              <a:spcBef>
                <a:spcPts val="0"/>
              </a:spcBef>
              <a:spcAft>
                <a:spcPts val="0"/>
              </a:spcAft>
              <a:buClr>
                <a:srgbClr val="000000"/>
              </a:buClr>
              <a:buSzPts val="2400"/>
              <a:buFont typeface="Arial"/>
              <a:buNone/>
              <a:defRPr sz="2400"/>
            </a:lvl7pPr>
            <a:lvl8pPr marL="0" lvl="7" indent="0" algn="r">
              <a:lnSpc>
                <a:spcPct val="120000"/>
              </a:lnSpc>
              <a:spcBef>
                <a:spcPts val="0"/>
              </a:spcBef>
              <a:spcAft>
                <a:spcPts val="0"/>
              </a:spcAft>
              <a:buClr>
                <a:srgbClr val="000000"/>
              </a:buClr>
              <a:buSzPts val="2400"/>
              <a:buFont typeface="Arial"/>
              <a:buNone/>
              <a:defRPr sz="2400"/>
            </a:lvl8pPr>
            <a:lvl9pPr marL="0" lvl="8" indent="0" algn="r">
              <a:lnSpc>
                <a:spcPct val="120000"/>
              </a:lnSpc>
              <a:spcBef>
                <a:spcPts val="0"/>
              </a:spcBef>
              <a:spcAft>
                <a:spcPts val="0"/>
              </a:spcAft>
              <a:buClr>
                <a:srgbClr val="000000"/>
              </a:buClr>
              <a:buSzPts val="2400"/>
              <a:buFont typeface="Arial"/>
              <a:buNone/>
              <a:defRPr sz="2400"/>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lide-006">
  <p:cSld name="slide-006">
    <p:spTree>
      <p:nvGrpSpPr>
        <p:cNvPr id="1" name="Shape 74"/>
        <p:cNvGrpSpPr/>
        <p:nvPr/>
      </p:nvGrpSpPr>
      <p:grpSpPr>
        <a:xfrm>
          <a:off x="0" y="0"/>
          <a:ext cx="0" cy="0"/>
          <a:chOff x="0" y="0"/>
          <a:chExt cx="0" cy="0"/>
        </a:xfrm>
      </p:grpSpPr>
      <p:sp>
        <p:nvSpPr>
          <p:cNvPr id="75" name="Google Shape;75;p19"/>
          <p:cNvSpPr>
            <a:spLocks noGrp="1"/>
          </p:cNvSpPr>
          <p:nvPr>
            <p:ph type="pic" idx="2"/>
          </p:nvPr>
        </p:nvSpPr>
        <p:spPr>
          <a:xfrm>
            <a:off x="0" y="0"/>
            <a:ext cx="12199739" cy="13716196"/>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1pPr>
            <a:lvl2pPr marR="0" lvl="1"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2pPr>
            <a:lvl3pPr marR="0" lvl="2"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3pPr>
            <a:lvl4pPr marR="0" lvl="3"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4pPr>
            <a:lvl5pPr marR="0" lvl="4"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5pPr>
            <a:lvl6pPr marR="0" lvl="5"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6pPr>
            <a:lvl7pPr marR="0" lvl="6"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7pPr>
            <a:lvl8pPr marR="0" lvl="7"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8pPr>
            <a:lvl9pPr marR="0" lvl="8"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9pPr>
          </a:lstStyle>
          <a:p>
            <a:endParaRPr/>
          </a:p>
        </p:txBody>
      </p:sp>
      <p:sp>
        <p:nvSpPr>
          <p:cNvPr id="76" name="Google Shape;76;p19"/>
          <p:cNvSpPr txBox="1">
            <a:spLocks noGrp="1"/>
          </p:cNvSpPr>
          <p:nvPr>
            <p:ph type="sldNum" idx="12"/>
          </p:nvPr>
        </p:nvSpPr>
        <p:spPr>
          <a:xfrm>
            <a:off x="23211275" y="12888499"/>
            <a:ext cx="453331" cy="447229"/>
          </a:xfrm>
          <a:prstGeom prst="rect">
            <a:avLst/>
          </a:prstGeom>
          <a:noFill/>
          <a:ln>
            <a:noFill/>
          </a:ln>
        </p:spPr>
        <p:txBody>
          <a:bodyPr spcFirstLastPara="1" wrap="square" lIns="50800" tIns="50800" rIns="50800" bIns="50800" anchor="t" anchorCtr="0">
            <a:noAutofit/>
          </a:bodyPr>
          <a:lstStyle>
            <a:lvl1pPr marL="0" lvl="0" indent="0" algn="r">
              <a:lnSpc>
                <a:spcPct val="120000"/>
              </a:lnSpc>
              <a:spcBef>
                <a:spcPts val="0"/>
              </a:spcBef>
              <a:spcAft>
                <a:spcPts val="0"/>
              </a:spcAft>
              <a:buClr>
                <a:srgbClr val="000000"/>
              </a:buClr>
              <a:buSzPts val="2400"/>
              <a:buFont typeface="Arial"/>
              <a:buNone/>
              <a:defRPr sz="2400"/>
            </a:lvl1pPr>
            <a:lvl2pPr marL="0" lvl="1" indent="0" algn="r">
              <a:lnSpc>
                <a:spcPct val="120000"/>
              </a:lnSpc>
              <a:spcBef>
                <a:spcPts val="0"/>
              </a:spcBef>
              <a:spcAft>
                <a:spcPts val="0"/>
              </a:spcAft>
              <a:buClr>
                <a:srgbClr val="000000"/>
              </a:buClr>
              <a:buSzPts val="2400"/>
              <a:buFont typeface="Arial"/>
              <a:buNone/>
              <a:defRPr sz="2400"/>
            </a:lvl2pPr>
            <a:lvl3pPr marL="0" lvl="2" indent="0" algn="r">
              <a:lnSpc>
                <a:spcPct val="120000"/>
              </a:lnSpc>
              <a:spcBef>
                <a:spcPts val="0"/>
              </a:spcBef>
              <a:spcAft>
                <a:spcPts val="0"/>
              </a:spcAft>
              <a:buClr>
                <a:srgbClr val="000000"/>
              </a:buClr>
              <a:buSzPts val="2400"/>
              <a:buFont typeface="Arial"/>
              <a:buNone/>
              <a:defRPr sz="2400"/>
            </a:lvl3pPr>
            <a:lvl4pPr marL="0" lvl="3" indent="0" algn="r">
              <a:lnSpc>
                <a:spcPct val="120000"/>
              </a:lnSpc>
              <a:spcBef>
                <a:spcPts val="0"/>
              </a:spcBef>
              <a:spcAft>
                <a:spcPts val="0"/>
              </a:spcAft>
              <a:buClr>
                <a:srgbClr val="000000"/>
              </a:buClr>
              <a:buSzPts val="2400"/>
              <a:buFont typeface="Arial"/>
              <a:buNone/>
              <a:defRPr sz="2400"/>
            </a:lvl4pPr>
            <a:lvl5pPr marL="0" lvl="4" indent="0" algn="r">
              <a:lnSpc>
                <a:spcPct val="120000"/>
              </a:lnSpc>
              <a:spcBef>
                <a:spcPts val="0"/>
              </a:spcBef>
              <a:spcAft>
                <a:spcPts val="0"/>
              </a:spcAft>
              <a:buClr>
                <a:srgbClr val="000000"/>
              </a:buClr>
              <a:buSzPts val="2400"/>
              <a:buFont typeface="Arial"/>
              <a:buNone/>
              <a:defRPr sz="2400"/>
            </a:lvl5pPr>
            <a:lvl6pPr marL="0" lvl="5" indent="0" algn="r">
              <a:lnSpc>
                <a:spcPct val="120000"/>
              </a:lnSpc>
              <a:spcBef>
                <a:spcPts val="0"/>
              </a:spcBef>
              <a:spcAft>
                <a:spcPts val="0"/>
              </a:spcAft>
              <a:buClr>
                <a:srgbClr val="000000"/>
              </a:buClr>
              <a:buSzPts val="2400"/>
              <a:buFont typeface="Arial"/>
              <a:buNone/>
              <a:defRPr sz="2400"/>
            </a:lvl6pPr>
            <a:lvl7pPr marL="0" lvl="6" indent="0" algn="r">
              <a:lnSpc>
                <a:spcPct val="120000"/>
              </a:lnSpc>
              <a:spcBef>
                <a:spcPts val="0"/>
              </a:spcBef>
              <a:spcAft>
                <a:spcPts val="0"/>
              </a:spcAft>
              <a:buClr>
                <a:srgbClr val="000000"/>
              </a:buClr>
              <a:buSzPts val="2400"/>
              <a:buFont typeface="Arial"/>
              <a:buNone/>
              <a:defRPr sz="2400"/>
            </a:lvl7pPr>
            <a:lvl8pPr marL="0" lvl="7" indent="0" algn="r">
              <a:lnSpc>
                <a:spcPct val="120000"/>
              </a:lnSpc>
              <a:spcBef>
                <a:spcPts val="0"/>
              </a:spcBef>
              <a:spcAft>
                <a:spcPts val="0"/>
              </a:spcAft>
              <a:buClr>
                <a:srgbClr val="000000"/>
              </a:buClr>
              <a:buSzPts val="2400"/>
              <a:buFont typeface="Arial"/>
              <a:buNone/>
              <a:defRPr sz="2400"/>
            </a:lvl8pPr>
            <a:lvl9pPr marL="0" lvl="8" indent="0" algn="r">
              <a:lnSpc>
                <a:spcPct val="120000"/>
              </a:lnSpc>
              <a:spcBef>
                <a:spcPts val="0"/>
              </a:spcBef>
              <a:spcAft>
                <a:spcPts val="0"/>
              </a:spcAft>
              <a:buClr>
                <a:srgbClr val="000000"/>
              </a:buClr>
              <a:buSzPts val="2400"/>
              <a:buFont typeface="Arial"/>
              <a:buNone/>
              <a:defRPr sz="2400"/>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lide-009">
  <p:cSld name="slide-009">
    <p:spTree>
      <p:nvGrpSpPr>
        <p:cNvPr id="1" name="Shape 77"/>
        <p:cNvGrpSpPr/>
        <p:nvPr/>
      </p:nvGrpSpPr>
      <p:grpSpPr>
        <a:xfrm>
          <a:off x="0" y="0"/>
          <a:ext cx="0" cy="0"/>
          <a:chOff x="0" y="0"/>
          <a:chExt cx="0" cy="0"/>
        </a:xfrm>
      </p:grpSpPr>
      <p:sp>
        <p:nvSpPr>
          <p:cNvPr id="78" name="Google Shape;78;p20"/>
          <p:cNvSpPr>
            <a:spLocks noGrp="1"/>
          </p:cNvSpPr>
          <p:nvPr>
            <p:ph type="pic" idx="2"/>
          </p:nvPr>
        </p:nvSpPr>
        <p:spPr>
          <a:xfrm>
            <a:off x="2323463" y="2870200"/>
            <a:ext cx="6007202" cy="7975600"/>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1pPr>
            <a:lvl2pPr marR="0" lvl="1"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2pPr>
            <a:lvl3pPr marR="0" lvl="2"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3pPr>
            <a:lvl4pPr marR="0" lvl="3"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4pPr>
            <a:lvl5pPr marR="0" lvl="4"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5pPr>
            <a:lvl6pPr marR="0" lvl="5"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6pPr>
            <a:lvl7pPr marR="0" lvl="6"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7pPr>
            <a:lvl8pPr marR="0" lvl="7"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8pPr>
            <a:lvl9pPr marR="0" lvl="8"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9pPr>
          </a:lstStyle>
          <a:p>
            <a:endParaRPr/>
          </a:p>
        </p:txBody>
      </p:sp>
      <p:sp>
        <p:nvSpPr>
          <p:cNvPr id="79" name="Google Shape;79;p20"/>
          <p:cNvSpPr>
            <a:spLocks noGrp="1"/>
          </p:cNvSpPr>
          <p:nvPr>
            <p:ph type="pic" idx="3"/>
          </p:nvPr>
        </p:nvSpPr>
        <p:spPr>
          <a:xfrm>
            <a:off x="8695152" y="8564818"/>
            <a:ext cx="1750996" cy="2027803"/>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1pPr>
            <a:lvl2pPr marR="0" lvl="1"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2pPr>
            <a:lvl3pPr marR="0" lvl="2"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3pPr>
            <a:lvl4pPr marR="0" lvl="3"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4pPr>
            <a:lvl5pPr marR="0" lvl="4"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5pPr>
            <a:lvl6pPr marR="0" lvl="5"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6pPr>
            <a:lvl7pPr marR="0" lvl="6"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7pPr>
            <a:lvl8pPr marR="0" lvl="7"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8pPr>
            <a:lvl9pPr marR="0" lvl="8"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9pPr>
          </a:lstStyle>
          <a:p>
            <a:endParaRPr/>
          </a:p>
        </p:txBody>
      </p:sp>
      <p:sp>
        <p:nvSpPr>
          <p:cNvPr id="80" name="Google Shape;80;p20"/>
          <p:cNvSpPr txBox="1">
            <a:spLocks noGrp="1"/>
          </p:cNvSpPr>
          <p:nvPr>
            <p:ph type="sldNum" idx="12"/>
          </p:nvPr>
        </p:nvSpPr>
        <p:spPr>
          <a:xfrm>
            <a:off x="23211275" y="12888499"/>
            <a:ext cx="453331" cy="447229"/>
          </a:xfrm>
          <a:prstGeom prst="rect">
            <a:avLst/>
          </a:prstGeom>
          <a:noFill/>
          <a:ln>
            <a:noFill/>
          </a:ln>
        </p:spPr>
        <p:txBody>
          <a:bodyPr spcFirstLastPara="1" wrap="square" lIns="50800" tIns="50800" rIns="50800" bIns="50800" anchor="t" anchorCtr="0">
            <a:noAutofit/>
          </a:bodyPr>
          <a:lstStyle>
            <a:lvl1pPr marL="0" lvl="0" indent="0" algn="r">
              <a:lnSpc>
                <a:spcPct val="120000"/>
              </a:lnSpc>
              <a:spcBef>
                <a:spcPts val="0"/>
              </a:spcBef>
              <a:spcAft>
                <a:spcPts val="0"/>
              </a:spcAft>
              <a:buClr>
                <a:srgbClr val="000000"/>
              </a:buClr>
              <a:buSzPts val="2400"/>
              <a:buFont typeface="Arial"/>
              <a:buNone/>
              <a:defRPr sz="2400"/>
            </a:lvl1pPr>
            <a:lvl2pPr marL="0" lvl="1" indent="0" algn="r">
              <a:lnSpc>
                <a:spcPct val="120000"/>
              </a:lnSpc>
              <a:spcBef>
                <a:spcPts val="0"/>
              </a:spcBef>
              <a:spcAft>
                <a:spcPts val="0"/>
              </a:spcAft>
              <a:buClr>
                <a:srgbClr val="000000"/>
              </a:buClr>
              <a:buSzPts val="2400"/>
              <a:buFont typeface="Arial"/>
              <a:buNone/>
              <a:defRPr sz="2400"/>
            </a:lvl2pPr>
            <a:lvl3pPr marL="0" lvl="2" indent="0" algn="r">
              <a:lnSpc>
                <a:spcPct val="120000"/>
              </a:lnSpc>
              <a:spcBef>
                <a:spcPts val="0"/>
              </a:spcBef>
              <a:spcAft>
                <a:spcPts val="0"/>
              </a:spcAft>
              <a:buClr>
                <a:srgbClr val="000000"/>
              </a:buClr>
              <a:buSzPts val="2400"/>
              <a:buFont typeface="Arial"/>
              <a:buNone/>
              <a:defRPr sz="2400"/>
            </a:lvl3pPr>
            <a:lvl4pPr marL="0" lvl="3" indent="0" algn="r">
              <a:lnSpc>
                <a:spcPct val="120000"/>
              </a:lnSpc>
              <a:spcBef>
                <a:spcPts val="0"/>
              </a:spcBef>
              <a:spcAft>
                <a:spcPts val="0"/>
              </a:spcAft>
              <a:buClr>
                <a:srgbClr val="000000"/>
              </a:buClr>
              <a:buSzPts val="2400"/>
              <a:buFont typeface="Arial"/>
              <a:buNone/>
              <a:defRPr sz="2400"/>
            </a:lvl4pPr>
            <a:lvl5pPr marL="0" lvl="4" indent="0" algn="r">
              <a:lnSpc>
                <a:spcPct val="120000"/>
              </a:lnSpc>
              <a:spcBef>
                <a:spcPts val="0"/>
              </a:spcBef>
              <a:spcAft>
                <a:spcPts val="0"/>
              </a:spcAft>
              <a:buClr>
                <a:srgbClr val="000000"/>
              </a:buClr>
              <a:buSzPts val="2400"/>
              <a:buFont typeface="Arial"/>
              <a:buNone/>
              <a:defRPr sz="2400"/>
            </a:lvl5pPr>
            <a:lvl6pPr marL="0" lvl="5" indent="0" algn="r">
              <a:lnSpc>
                <a:spcPct val="120000"/>
              </a:lnSpc>
              <a:spcBef>
                <a:spcPts val="0"/>
              </a:spcBef>
              <a:spcAft>
                <a:spcPts val="0"/>
              </a:spcAft>
              <a:buClr>
                <a:srgbClr val="000000"/>
              </a:buClr>
              <a:buSzPts val="2400"/>
              <a:buFont typeface="Arial"/>
              <a:buNone/>
              <a:defRPr sz="2400"/>
            </a:lvl6pPr>
            <a:lvl7pPr marL="0" lvl="6" indent="0" algn="r">
              <a:lnSpc>
                <a:spcPct val="120000"/>
              </a:lnSpc>
              <a:spcBef>
                <a:spcPts val="0"/>
              </a:spcBef>
              <a:spcAft>
                <a:spcPts val="0"/>
              </a:spcAft>
              <a:buClr>
                <a:srgbClr val="000000"/>
              </a:buClr>
              <a:buSzPts val="2400"/>
              <a:buFont typeface="Arial"/>
              <a:buNone/>
              <a:defRPr sz="2400"/>
            </a:lvl7pPr>
            <a:lvl8pPr marL="0" lvl="7" indent="0" algn="r">
              <a:lnSpc>
                <a:spcPct val="120000"/>
              </a:lnSpc>
              <a:spcBef>
                <a:spcPts val="0"/>
              </a:spcBef>
              <a:spcAft>
                <a:spcPts val="0"/>
              </a:spcAft>
              <a:buClr>
                <a:srgbClr val="000000"/>
              </a:buClr>
              <a:buSzPts val="2400"/>
              <a:buFont typeface="Arial"/>
              <a:buNone/>
              <a:defRPr sz="2400"/>
            </a:lvl8pPr>
            <a:lvl9pPr marL="0" lvl="8" indent="0" algn="r">
              <a:lnSpc>
                <a:spcPct val="120000"/>
              </a:lnSpc>
              <a:spcBef>
                <a:spcPts val="0"/>
              </a:spcBef>
              <a:spcAft>
                <a:spcPts val="0"/>
              </a:spcAft>
              <a:buClr>
                <a:srgbClr val="000000"/>
              </a:buClr>
              <a:buSzPts val="2400"/>
              <a:buFont typeface="Arial"/>
              <a:buNone/>
              <a:defRPr sz="2400"/>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el &amp; Untertitel">
  <p:cSld name="Titel &amp; Untertitel">
    <p:spTree>
      <p:nvGrpSpPr>
        <p:cNvPr id="1" name="Shape 12"/>
        <p:cNvGrpSpPr/>
        <p:nvPr/>
      </p:nvGrpSpPr>
      <p:grpSpPr>
        <a:xfrm>
          <a:off x="0" y="0"/>
          <a:ext cx="0" cy="0"/>
          <a:chOff x="0" y="0"/>
          <a:chExt cx="0" cy="0"/>
        </a:xfrm>
      </p:grpSpPr>
      <p:sp>
        <p:nvSpPr>
          <p:cNvPr id="13" name="Google Shape;13;p3"/>
          <p:cNvSpPr txBox="1">
            <a:spLocks noGrp="1"/>
          </p:cNvSpPr>
          <p:nvPr>
            <p:ph type="title"/>
          </p:nvPr>
        </p:nvSpPr>
        <p:spPr>
          <a:xfrm>
            <a:off x="2027039" y="2025848"/>
            <a:ext cx="20317224" cy="1782766"/>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14" name="Google Shape;14;p3"/>
          <p:cNvSpPr txBox="1">
            <a:spLocks noGrp="1"/>
          </p:cNvSpPr>
          <p:nvPr>
            <p:ph type="body" idx="1"/>
          </p:nvPr>
        </p:nvSpPr>
        <p:spPr>
          <a:xfrm>
            <a:off x="2027039" y="4577079"/>
            <a:ext cx="20317224" cy="5848136"/>
          </a:xfrm>
          <a:prstGeom prst="rect">
            <a:avLst/>
          </a:prstGeom>
          <a:noFill/>
          <a:ln>
            <a:noFill/>
          </a:ln>
        </p:spPr>
        <p:txBody>
          <a:bodyPr spcFirstLastPara="1" wrap="square" lIns="50800" tIns="50800" rIns="50800" bIns="50800" anchor="t" anchorCtr="0">
            <a:noAutofit/>
          </a:bodyPr>
          <a:lstStyle>
            <a:lvl1pPr marL="457200" lvl="0" indent="-228600" algn="l">
              <a:lnSpc>
                <a:spcPct val="120000"/>
              </a:lnSpc>
              <a:spcBef>
                <a:spcPts val="5900"/>
              </a:spcBef>
              <a:spcAft>
                <a:spcPts val="0"/>
              </a:spcAft>
              <a:buClr>
                <a:srgbClr val="000000"/>
              </a:buClr>
              <a:buSzPts val="1800"/>
              <a:buNone/>
              <a:defRPr/>
            </a:lvl1pPr>
            <a:lvl2pPr marL="914400" lvl="1" indent="-228600" algn="l">
              <a:lnSpc>
                <a:spcPct val="120000"/>
              </a:lnSpc>
              <a:spcBef>
                <a:spcPts val="5900"/>
              </a:spcBef>
              <a:spcAft>
                <a:spcPts val="0"/>
              </a:spcAft>
              <a:buClr>
                <a:srgbClr val="000000"/>
              </a:buClr>
              <a:buSzPts val="1800"/>
              <a:buNone/>
              <a:defRPr/>
            </a:lvl2pPr>
            <a:lvl3pPr marL="1371600" lvl="2" indent="-228600" algn="l">
              <a:lnSpc>
                <a:spcPct val="120000"/>
              </a:lnSpc>
              <a:spcBef>
                <a:spcPts val="5900"/>
              </a:spcBef>
              <a:spcAft>
                <a:spcPts val="0"/>
              </a:spcAft>
              <a:buClr>
                <a:srgbClr val="000000"/>
              </a:buClr>
              <a:buSzPts val="1800"/>
              <a:buNone/>
              <a:defRPr/>
            </a:lvl3pPr>
            <a:lvl4pPr marL="1828800" lvl="3" indent="-228600" algn="l">
              <a:lnSpc>
                <a:spcPct val="120000"/>
              </a:lnSpc>
              <a:spcBef>
                <a:spcPts val="5900"/>
              </a:spcBef>
              <a:spcAft>
                <a:spcPts val="0"/>
              </a:spcAft>
              <a:buClr>
                <a:srgbClr val="000000"/>
              </a:buClr>
              <a:buSzPts val="1800"/>
              <a:buNone/>
              <a:defRPr/>
            </a:lvl4pPr>
            <a:lvl5pPr marL="2286000" lvl="4" indent="-228600" algn="l">
              <a:lnSpc>
                <a:spcPct val="120000"/>
              </a:lnSpc>
              <a:spcBef>
                <a:spcPts val="5900"/>
              </a:spcBef>
              <a:spcAft>
                <a:spcPts val="0"/>
              </a:spcAft>
              <a:buClr>
                <a:srgbClr val="000000"/>
              </a:buClr>
              <a:buSzPts val="1800"/>
              <a:buNone/>
              <a:defRPr/>
            </a:lvl5pPr>
            <a:lvl6pPr marL="2743200" lvl="5" indent="-419100" algn="l">
              <a:lnSpc>
                <a:spcPct val="120000"/>
              </a:lnSpc>
              <a:spcBef>
                <a:spcPts val="5900"/>
              </a:spcBef>
              <a:spcAft>
                <a:spcPts val="0"/>
              </a:spcAft>
              <a:buSzPts val="3000"/>
              <a:buChar char="•"/>
              <a:defRPr/>
            </a:lvl6pPr>
            <a:lvl7pPr marL="3200400" lvl="6" indent="-419100" algn="l">
              <a:lnSpc>
                <a:spcPct val="120000"/>
              </a:lnSpc>
              <a:spcBef>
                <a:spcPts val="5900"/>
              </a:spcBef>
              <a:spcAft>
                <a:spcPts val="0"/>
              </a:spcAft>
              <a:buSzPts val="3000"/>
              <a:buChar char="•"/>
              <a:defRPr/>
            </a:lvl7pPr>
            <a:lvl8pPr marL="3657600" lvl="7" indent="-419100" algn="l">
              <a:lnSpc>
                <a:spcPct val="120000"/>
              </a:lnSpc>
              <a:spcBef>
                <a:spcPts val="5900"/>
              </a:spcBef>
              <a:spcAft>
                <a:spcPts val="0"/>
              </a:spcAft>
              <a:buSzPts val="3000"/>
              <a:buChar char="•"/>
              <a:defRPr/>
            </a:lvl8pPr>
            <a:lvl9pPr marL="4114800" lvl="8" indent="-419100" algn="l">
              <a:lnSpc>
                <a:spcPct val="120000"/>
              </a:lnSpc>
              <a:spcBef>
                <a:spcPts val="5900"/>
              </a:spcBef>
              <a:spcAft>
                <a:spcPts val="0"/>
              </a:spcAft>
              <a:buSzPts val="3000"/>
              <a:buChar char="•"/>
              <a:defRPr/>
            </a:lvl9pPr>
          </a:lstStyle>
          <a:p>
            <a:endParaRPr/>
          </a:p>
        </p:txBody>
      </p:sp>
      <p:sp>
        <p:nvSpPr>
          <p:cNvPr id="15" name="Google Shape;15;p3"/>
          <p:cNvSpPr txBox="1">
            <a:spLocks noGrp="1"/>
          </p:cNvSpPr>
          <p:nvPr>
            <p:ph type="sldNum" idx="12"/>
          </p:nvPr>
        </p:nvSpPr>
        <p:spPr>
          <a:xfrm>
            <a:off x="23211275" y="12888499"/>
            <a:ext cx="453331" cy="447229"/>
          </a:xfrm>
          <a:prstGeom prst="rect">
            <a:avLst/>
          </a:prstGeom>
          <a:noFill/>
          <a:ln>
            <a:noFill/>
          </a:ln>
        </p:spPr>
        <p:txBody>
          <a:bodyPr spcFirstLastPara="1" wrap="square" lIns="50800" tIns="50800" rIns="50800" bIns="50800" anchor="t" anchorCtr="0">
            <a:noAutofit/>
          </a:bodyPr>
          <a:lstStyle>
            <a:lvl1pPr marL="0" lvl="0" indent="0" algn="r">
              <a:lnSpc>
                <a:spcPct val="120000"/>
              </a:lnSpc>
              <a:spcBef>
                <a:spcPts val="0"/>
              </a:spcBef>
              <a:spcAft>
                <a:spcPts val="0"/>
              </a:spcAft>
              <a:buClr>
                <a:srgbClr val="000000"/>
              </a:buClr>
              <a:buSzPts val="2400"/>
              <a:buFont typeface="Arial"/>
              <a:buNone/>
              <a:defRPr sz="2400"/>
            </a:lvl1pPr>
            <a:lvl2pPr marL="0" lvl="1" indent="0" algn="r">
              <a:lnSpc>
                <a:spcPct val="120000"/>
              </a:lnSpc>
              <a:spcBef>
                <a:spcPts val="0"/>
              </a:spcBef>
              <a:spcAft>
                <a:spcPts val="0"/>
              </a:spcAft>
              <a:buClr>
                <a:srgbClr val="000000"/>
              </a:buClr>
              <a:buSzPts val="2400"/>
              <a:buFont typeface="Arial"/>
              <a:buNone/>
              <a:defRPr sz="2400"/>
            </a:lvl2pPr>
            <a:lvl3pPr marL="0" lvl="2" indent="0" algn="r">
              <a:lnSpc>
                <a:spcPct val="120000"/>
              </a:lnSpc>
              <a:spcBef>
                <a:spcPts val="0"/>
              </a:spcBef>
              <a:spcAft>
                <a:spcPts val="0"/>
              </a:spcAft>
              <a:buClr>
                <a:srgbClr val="000000"/>
              </a:buClr>
              <a:buSzPts val="2400"/>
              <a:buFont typeface="Arial"/>
              <a:buNone/>
              <a:defRPr sz="2400"/>
            </a:lvl3pPr>
            <a:lvl4pPr marL="0" lvl="3" indent="0" algn="r">
              <a:lnSpc>
                <a:spcPct val="120000"/>
              </a:lnSpc>
              <a:spcBef>
                <a:spcPts val="0"/>
              </a:spcBef>
              <a:spcAft>
                <a:spcPts val="0"/>
              </a:spcAft>
              <a:buClr>
                <a:srgbClr val="000000"/>
              </a:buClr>
              <a:buSzPts val="2400"/>
              <a:buFont typeface="Arial"/>
              <a:buNone/>
              <a:defRPr sz="2400"/>
            </a:lvl4pPr>
            <a:lvl5pPr marL="0" lvl="4" indent="0" algn="r">
              <a:lnSpc>
                <a:spcPct val="120000"/>
              </a:lnSpc>
              <a:spcBef>
                <a:spcPts val="0"/>
              </a:spcBef>
              <a:spcAft>
                <a:spcPts val="0"/>
              </a:spcAft>
              <a:buClr>
                <a:srgbClr val="000000"/>
              </a:buClr>
              <a:buSzPts val="2400"/>
              <a:buFont typeface="Arial"/>
              <a:buNone/>
              <a:defRPr sz="2400"/>
            </a:lvl5pPr>
            <a:lvl6pPr marL="0" lvl="5" indent="0" algn="r">
              <a:lnSpc>
                <a:spcPct val="120000"/>
              </a:lnSpc>
              <a:spcBef>
                <a:spcPts val="0"/>
              </a:spcBef>
              <a:spcAft>
                <a:spcPts val="0"/>
              </a:spcAft>
              <a:buClr>
                <a:srgbClr val="000000"/>
              </a:buClr>
              <a:buSzPts val="2400"/>
              <a:buFont typeface="Arial"/>
              <a:buNone/>
              <a:defRPr sz="2400"/>
            </a:lvl6pPr>
            <a:lvl7pPr marL="0" lvl="6" indent="0" algn="r">
              <a:lnSpc>
                <a:spcPct val="120000"/>
              </a:lnSpc>
              <a:spcBef>
                <a:spcPts val="0"/>
              </a:spcBef>
              <a:spcAft>
                <a:spcPts val="0"/>
              </a:spcAft>
              <a:buClr>
                <a:srgbClr val="000000"/>
              </a:buClr>
              <a:buSzPts val="2400"/>
              <a:buFont typeface="Arial"/>
              <a:buNone/>
              <a:defRPr sz="2400"/>
            </a:lvl7pPr>
            <a:lvl8pPr marL="0" lvl="7" indent="0" algn="r">
              <a:lnSpc>
                <a:spcPct val="120000"/>
              </a:lnSpc>
              <a:spcBef>
                <a:spcPts val="0"/>
              </a:spcBef>
              <a:spcAft>
                <a:spcPts val="0"/>
              </a:spcAft>
              <a:buClr>
                <a:srgbClr val="000000"/>
              </a:buClr>
              <a:buSzPts val="2400"/>
              <a:buFont typeface="Arial"/>
              <a:buNone/>
              <a:defRPr sz="2400"/>
            </a:lvl8pPr>
            <a:lvl9pPr marL="0" lvl="8" indent="0" algn="r">
              <a:lnSpc>
                <a:spcPct val="120000"/>
              </a:lnSpc>
              <a:spcBef>
                <a:spcPts val="0"/>
              </a:spcBef>
              <a:spcAft>
                <a:spcPts val="0"/>
              </a:spcAft>
              <a:buClr>
                <a:srgbClr val="000000"/>
              </a:buClr>
              <a:buSzPts val="2400"/>
              <a:buFont typeface="Arial"/>
              <a:buNone/>
              <a:defRPr sz="2400"/>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lide-010">
  <p:cSld name="slide-010">
    <p:spTree>
      <p:nvGrpSpPr>
        <p:cNvPr id="1" name="Shape 81"/>
        <p:cNvGrpSpPr/>
        <p:nvPr/>
      </p:nvGrpSpPr>
      <p:grpSpPr>
        <a:xfrm>
          <a:off x="0" y="0"/>
          <a:ext cx="0" cy="0"/>
          <a:chOff x="0" y="0"/>
          <a:chExt cx="0" cy="0"/>
        </a:xfrm>
      </p:grpSpPr>
      <p:sp>
        <p:nvSpPr>
          <p:cNvPr id="82" name="Google Shape;82;p21"/>
          <p:cNvSpPr>
            <a:spLocks noGrp="1"/>
          </p:cNvSpPr>
          <p:nvPr>
            <p:ph type="pic" idx="2"/>
          </p:nvPr>
        </p:nvSpPr>
        <p:spPr>
          <a:xfrm>
            <a:off x="3105529" y="5376390"/>
            <a:ext cx="2958347" cy="2965920"/>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1pPr>
            <a:lvl2pPr marR="0" lvl="1"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2pPr>
            <a:lvl3pPr marR="0" lvl="2"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3pPr>
            <a:lvl4pPr marR="0" lvl="3"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4pPr>
            <a:lvl5pPr marR="0" lvl="4"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5pPr>
            <a:lvl6pPr marR="0" lvl="5"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6pPr>
            <a:lvl7pPr marR="0" lvl="6"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7pPr>
            <a:lvl8pPr marR="0" lvl="7"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8pPr>
            <a:lvl9pPr marR="0" lvl="8"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9pPr>
          </a:lstStyle>
          <a:p>
            <a:endParaRPr/>
          </a:p>
        </p:txBody>
      </p:sp>
      <p:sp>
        <p:nvSpPr>
          <p:cNvPr id="83" name="Google Shape;83;p21"/>
          <p:cNvSpPr>
            <a:spLocks noGrp="1"/>
          </p:cNvSpPr>
          <p:nvPr>
            <p:ph type="pic" idx="3"/>
          </p:nvPr>
        </p:nvSpPr>
        <p:spPr>
          <a:xfrm>
            <a:off x="10728007" y="5383969"/>
            <a:ext cx="2958347" cy="2965920"/>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1pPr>
            <a:lvl2pPr marR="0" lvl="1"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2pPr>
            <a:lvl3pPr marR="0" lvl="2"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3pPr>
            <a:lvl4pPr marR="0" lvl="3"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4pPr>
            <a:lvl5pPr marR="0" lvl="4"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5pPr>
            <a:lvl6pPr marR="0" lvl="5"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6pPr>
            <a:lvl7pPr marR="0" lvl="6"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7pPr>
            <a:lvl8pPr marR="0" lvl="7"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8pPr>
            <a:lvl9pPr marR="0" lvl="8"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9pPr>
          </a:lstStyle>
          <a:p>
            <a:endParaRPr/>
          </a:p>
        </p:txBody>
      </p:sp>
      <p:sp>
        <p:nvSpPr>
          <p:cNvPr id="84" name="Google Shape;84;p21"/>
          <p:cNvSpPr>
            <a:spLocks noGrp="1"/>
          </p:cNvSpPr>
          <p:nvPr>
            <p:ph type="pic" idx="4"/>
          </p:nvPr>
        </p:nvSpPr>
        <p:spPr>
          <a:xfrm>
            <a:off x="18375892" y="5350990"/>
            <a:ext cx="2958347" cy="2965920"/>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1pPr>
            <a:lvl2pPr marR="0" lvl="1"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2pPr>
            <a:lvl3pPr marR="0" lvl="2"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3pPr>
            <a:lvl4pPr marR="0" lvl="3"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4pPr>
            <a:lvl5pPr marR="0" lvl="4"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5pPr>
            <a:lvl6pPr marR="0" lvl="5"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6pPr>
            <a:lvl7pPr marR="0" lvl="6"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7pPr>
            <a:lvl8pPr marR="0" lvl="7"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8pPr>
            <a:lvl9pPr marR="0" lvl="8"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9pPr>
          </a:lstStyle>
          <a:p>
            <a:endParaRPr/>
          </a:p>
        </p:txBody>
      </p:sp>
      <p:sp>
        <p:nvSpPr>
          <p:cNvPr id="85" name="Google Shape;85;p21"/>
          <p:cNvSpPr txBox="1">
            <a:spLocks noGrp="1"/>
          </p:cNvSpPr>
          <p:nvPr>
            <p:ph type="sldNum" idx="12"/>
          </p:nvPr>
        </p:nvSpPr>
        <p:spPr>
          <a:xfrm>
            <a:off x="23211275" y="12888499"/>
            <a:ext cx="453331" cy="447229"/>
          </a:xfrm>
          <a:prstGeom prst="rect">
            <a:avLst/>
          </a:prstGeom>
          <a:noFill/>
          <a:ln>
            <a:noFill/>
          </a:ln>
        </p:spPr>
        <p:txBody>
          <a:bodyPr spcFirstLastPara="1" wrap="square" lIns="50800" tIns="50800" rIns="50800" bIns="50800" anchor="t" anchorCtr="0">
            <a:noAutofit/>
          </a:bodyPr>
          <a:lstStyle>
            <a:lvl1pPr marL="0" lvl="0" indent="0" algn="r">
              <a:lnSpc>
                <a:spcPct val="120000"/>
              </a:lnSpc>
              <a:spcBef>
                <a:spcPts val="0"/>
              </a:spcBef>
              <a:spcAft>
                <a:spcPts val="0"/>
              </a:spcAft>
              <a:buClr>
                <a:srgbClr val="000000"/>
              </a:buClr>
              <a:buSzPts val="2400"/>
              <a:buFont typeface="Arial"/>
              <a:buNone/>
              <a:defRPr sz="2400"/>
            </a:lvl1pPr>
            <a:lvl2pPr marL="0" lvl="1" indent="0" algn="r">
              <a:lnSpc>
                <a:spcPct val="120000"/>
              </a:lnSpc>
              <a:spcBef>
                <a:spcPts val="0"/>
              </a:spcBef>
              <a:spcAft>
                <a:spcPts val="0"/>
              </a:spcAft>
              <a:buClr>
                <a:srgbClr val="000000"/>
              </a:buClr>
              <a:buSzPts val="2400"/>
              <a:buFont typeface="Arial"/>
              <a:buNone/>
              <a:defRPr sz="2400"/>
            </a:lvl2pPr>
            <a:lvl3pPr marL="0" lvl="2" indent="0" algn="r">
              <a:lnSpc>
                <a:spcPct val="120000"/>
              </a:lnSpc>
              <a:spcBef>
                <a:spcPts val="0"/>
              </a:spcBef>
              <a:spcAft>
                <a:spcPts val="0"/>
              </a:spcAft>
              <a:buClr>
                <a:srgbClr val="000000"/>
              </a:buClr>
              <a:buSzPts val="2400"/>
              <a:buFont typeface="Arial"/>
              <a:buNone/>
              <a:defRPr sz="2400"/>
            </a:lvl3pPr>
            <a:lvl4pPr marL="0" lvl="3" indent="0" algn="r">
              <a:lnSpc>
                <a:spcPct val="120000"/>
              </a:lnSpc>
              <a:spcBef>
                <a:spcPts val="0"/>
              </a:spcBef>
              <a:spcAft>
                <a:spcPts val="0"/>
              </a:spcAft>
              <a:buClr>
                <a:srgbClr val="000000"/>
              </a:buClr>
              <a:buSzPts val="2400"/>
              <a:buFont typeface="Arial"/>
              <a:buNone/>
              <a:defRPr sz="2400"/>
            </a:lvl4pPr>
            <a:lvl5pPr marL="0" lvl="4" indent="0" algn="r">
              <a:lnSpc>
                <a:spcPct val="120000"/>
              </a:lnSpc>
              <a:spcBef>
                <a:spcPts val="0"/>
              </a:spcBef>
              <a:spcAft>
                <a:spcPts val="0"/>
              </a:spcAft>
              <a:buClr>
                <a:srgbClr val="000000"/>
              </a:buClr>
              <a:buSzPts val="2400"/>
              <a:buFont typeface="Arial"/>
              <a:buNone/>
              <a:defRPr sz="2400"/>
            </a:lvl5pPr>
            <a:lvl6pPr marL="0" lvl="5" indent="0" algn="r">
              <a:lnSpc>
                <a:spcPct val="120000"/>
              </a:lnSpc>
              <a:spcBef>
                <a:spcPts val="0"/>
              </a:spcBef>
              <a:spcAft>
                <a:spcPts val="0"/>
              </a:spcAft>
              <a:buClr>
                <a:srgbClr val="000000"/>
              </a:buClr>
              <a:buSzPts val="2400"/>
              <a:buFont typeface="Arial"/>
              <a:buNone/>
              <a:defRPr sz="2400"/>
            </a:lvl6pPr>
            <a:lvl7pPr marL="0" lvl="6" indent="0" algn="r">
              <a:lnSpc>
                <a:spcPct val="120000"/>
              </a:lnSpc>
              <a:spcBef>
                <a:spcPts val="0"/>
              </a:spcBef>
              <a:spcAft>
                <a:spcPts val="0"/>
              </a:spcAft>
              <a:buClr>
                <a:srgbClr val="000000"/>
              </a:buClr>
              <a:buSzPts val="2400"/>
              <a:buFont typeface="Arial"/>
              <a:buNone/>
              <a:defRPr sz="2400"/>
            </a:lvl7pPr>
            <a:lvl8pPr marL="0" lvl="7" indent="0" algn="r">
              <a:lnSpc>
                <a:spcPct val="120000"/>
              </a:lnSpc>
              <a:spcBef>
                <a:spcPts val="0"/>
              </a:spcBef>
              <a:spcAft>
                <a:spcPts val="0"/>
              </a:spcAft>
              <a:buClr>
                <a:srgbClr val="000000"/>
              </a:buClr>
              <a:buSzPts val="2400"/>
              <a:buFont typeface="Arial"/>
              <a:buNone/>
              <a:defRPr sz="2400"/>
            </a:lvl8pPr>
            <a:lvl9pPr marL="0" lvl="8" indent="0" algn="r">
              <a:lnSpc>
                <a:spcPct val="120000"/>
              </a:lnSpc>
              <a:spcBef>
                <a:spcPts val="0"/>
              </a:spcBef>
              <a:spcAft>
                <a:spcPts val="0"/>
              </a:spcAft>
              <a:buClr>
                <a:srgbClr val="000000"/>
              </a:buClr>
              <a:buSzPts val="2400"/>
              <a:buFont typeface="Arial"/>
              <a:buNone/>
              <a:defRPr sz="2400"/>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lide-011">
  <p:cSld name="slide-011">
    <p:spTree>
      <p:nvGrpSpPr>
        <p:cNvPr id="1" name="Shape 86"/>
        <p:cNvGrpSpPr/>
        <p:nvPr/>
      </p:nvGrpSpPr>
      <p:grpSpPr>
        <a:xfrm>
          <a:off x="0" y="0"/>
          <a:ext cx="0" cy="0"/>
          <a:chOff x="0" y="0"/>
          <a:chExt cx="0" cy="0"/>
        </a:xfrm>
      </p:grpSpPr>
      <p:sp>
        <p:nvSpPr>
          <p:cNvPr id="87" name="Google Shape;87;p22"/>
          <p:cNvSpPr>
            <a:spLocks noGrp="1"/>
          </p:cNvSpPr>
          <p:nvPr>
            <p:ph type="pic" idx="2"/>
          </p:nvPr>
        </p:nvSpPr>
        <p:spPr>
          <a:xfrm>
            <a:off x="3105529" y="5376390"/>
            <a:ext cx="2958347" cy="2965920"/>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1pPr>
            <a:lvl2pPr marR="0" lvl="1"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2pPr>
            <a:lvl3pPr marR="0" lvl="2"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3pPr>
            <a:lvl4pPr marR="0" lvl="3"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4pPr>
            <a:lvl5pPr marR="0" lvl="4"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5pPr>
            <a:lvl6pPr marR="0" lvl="5"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6pPr>
            <a:lvl7pPr marR="0" lvl="6"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7pPr>
            <a:lvl8pPr marR="0" lvl="7"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8pPr>
            <a:lvl9pPr marR="0" lvl="8"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9pPr>
          </a:lstStyle>
          <a:p>
            <a:endParaRPr/>
          </a:p>
        </p:txBody>
      </p:sp>
      <p:sp>
        <p:nvSpPr>
          <p:cNvPr id="88" name="Google Shape;88;p22"/>
          <p:cNvSpPr>
            <a:spLocks noGrp="1"/>
          </p:cNvSpPr>
          <p:nvPr>
            <p:ph type="pic" idx="3"/>
          </p:nvPr>
        </p:nvSpPr>
        <p:spPr>
          <a:xfrm>
            <a:off x="9292193" y="3944475"/>
            <a:ext cx="5829979" cy="5844905"/>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1pPr>
            <a:lvl2pPr marR="0" lvl="1"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2pPr>
            <a:lvl3pPr marR="0" lvl="2"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3pPr>
            <a:lvl4pPr marR="0" lvl="3"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4pPr>
            <a:lvl5pPr marR="0" lvl="4"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5pPr>
            <a:lvl6pPr marR="0" lvl="5"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6pPr>
            <a:lvl7pPr marR="0" lvl="6"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7pPr>
            <a:lvl8pPr marR="0" lvl="7"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8pPr>
            <a:lvl9pPr marR="0" lvl="8"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9pPr>
          </a:lstStyle>
          <a:p>
            <a:endParaRPr/>
          </a:p>
        </p:txBody>
      </p:sp>
      <p:sp>
        <p:nvSpPr>
          <p:cNvPr id="89" name="Google Shape;89;p22"/>
          <p:cNvSpPr txBox="1">
            <a:spLocks noGrp="1"/>
          </p:cNvSpPr>
          <p:nvPr>
            <p:ph type="sldNum" idx="12"/>
          </p:nvPr>
        </p:nvSpPr>
        <p:spPr>
          <a:xfrm>
            <a:off x="23211275" y="12888499"/>
            <a:ext cx="453331" cy="447229"/>
          </a:xfrm>
          <a:prstGeom prst="rect">
            <a:avLst/>
          </a:prstGeom>
          <a:noFill/>
          <a:ln>
            <a:noFill/>
          </a:ln>
        </p:spPr>
        <p:txBody>
          <a:bodyPr spcFirstLastPara="1" wrap="square" lIns="50800" tIns="50800" rIns="50800" bIns="50800" anchor="t" anchorCtr="0">
            <a:noAutofit/>
          </a:bodyPr>
          <a:lstStyle>
            <a:lvl1pPr marL="0" lvl="0" indent="0" algn="r">
              <a:lnSpc>
                <a:spcPct val="120000"/>
              </a:lnSpc>
              <a:spcBef>
                <a:spcPts val="0"/>
              </a:spcBef>
              <a:spcAft>
                <a:spcPts val="0"/>
              </a:spcAft>
              <a:buClr>
                <a:srgbClr val="000000"/>
              </a:buClr>
              <a:buSzPts val="2400"/>
              <a:buFont typeface="Arial"/>
              <a:buNone/>
              <a:defRPr sz="2400"/>
            </a:lvl1pPr>
            <a:lvl2pPr marL="0" lvl="1" indent="0" algn="r">
              <a:lnSpc>
                <a:spcPct val="120000"/>
              </a:lnSpc>
              <a:spcBef>
                <a:spcPts val="0"/>
              </a:spcBef>
              <a:spcAft>
                <a:spcPts val="0"/>
              </a:spcAft>
              <a:buClr>
                <a:srgbClr val="000000"/>
              </a:buClr>
              <a:buSzPts val="2400"/>
              <a:buFont typeface="Arial"/>
              <a:buNone/>
              <a:defRPr sz="2400"/>
            </a:lvl2pPr>
            <a:lvl3pPr marL="0" lvl="2" indent="0" algn="r">
              <a:lnSpc>
                <a:spcPct val="120000"/>
              </a:lnSpc>
              <a:spcBef>
                <a:spcPts val="0"/>
              </a:spcBef>
              <a:spcAft>
                <a:spcPts val="0"/>
              </a:spcAft>
              <a:buClr>
                <a:srgbClr val="000000"/>
              </a:buClr>
              <a:buSzPts val="2400"/>
              <a:buFont typeface="Arial"/>
              <a:buNone/>
              <a:defRPr sz="2400"/>
            </a:lvl3pPr>
            <a:lvl4pPr marL="0" lvl="3" indent="0" algn="r">
              <a:lnSpc>
                <a:spcPct val="120000"/>
              </a:lnSpc>
              <a:spcBef>
                <a:spcPts val="0"/>
              </a:spcBef>
              <a:spcAft>
                <a:spcPts val="0"/>
              </a:spcAft>
              <a:buClr>
                <a:srgbClr val="000000"/>
              </a:buClr>
              <a:buSzPts val="2400"/>
              <a:buFont typeface="Arial"/>
              <a:buNone/>
              <a:defRPr sz="2400"/>
            </a:lvl4pPr>
            <a:lvl5pPr marL="0" lvl="4" indent="0" algn="r">
              <a:lnSpc>
                <a:spcPct val="120000"/>
              </a:lnSpc>
              <a:spcBef>
                <a:spcPts val="0"/>
              </a:spcBef>
              <a:spcAft>
                <a:spcPts val="0"/>
              </a:spcAft>
              <a:buClr>
                <a:srgbClr val="000000"/>
              </a:buClr>
              <a:buSzPts val="2400"/>
              <a:buFont typeface="Arial"/>
              <a:buNone/>
              <a:defRPr sz="2400"/>
            </a:lvl5pPr>
            <a:lvl6pPr marL="0" lvl="5" indent="0" algn="r">
              <a:lnSpc>
                <a:spcPct val="120000"/>
              </a:lnSpc>
              <a:spcBef>
                <a:spcPts val="0"/>
              </a:spcBef>
              <a:spcAft>
                <a:spcPts val="0"/>
              </a:spcAft>
              <a:buClr>
                <a:srgbClr val="000000"/>
              </a:buClr>
              <a:buSzPts val="2400"/>
              <a:buFont typeface="Arial"/>
              <a:buNone/>
              <a:defRPr sz="2400"/>
            </a:lvl6pPr>
            <a:lvl7pPr marL="0" lvl="6" indent="0" algn="r">
              <a:lnSpc>
                <a:spcPct val="120000"/>
              </a:lnSpc>
              <a:spcBef>
                <a:spcPts val="0"/>
              </a:spcBef>
              <a:spcAft>
                <a:spcPts val="0"/>
              </a:spcAft>
              <a:buClr>
                <a:srgbClr val="000000"/>
              </a:buClr>
              <a:buSzPts val="2400"/>
              <a:buFont typeface="Arial"/>
              <a:buNone/>
              <a:defRPr sz="2400"/>
            </a:lvl7pPr>
            <a:lvl8pPr marL="0" lvl="7" indent="0" algn="r">
              <a:lnSpc>
                <a:spcPct val="120000"/>
              </a:lnSpc>
              <a:spcBef>
                <a:spcPts val="0"/>
              </a:spcBef>
              <a:spcAft>
                <a:spcPts val="0"/>
              </a:spcAft>
              <a:buClr>
                <a:srgbClr val="000000"/>
              </a:buClr>
              <a:buSzPts val="2400"/>
              <a:buFont typeface="Arial"/>
              <a:buNone/>
              <a:defRPr sz="2400"/>
            </a:lvl8pPr>
            <a:lvl9pPr marL="0" lvl="8" indent="0" algn="r">
              <a:lnSpc>
                <a:spcPct val="120000"/>
              </a:lnSpc>
              <a:spcBef>
                <a:spcPts val="0"/>
              </a:spcBef>
              <a:spcAft>
                <a:spcPts val="0"/>
              </a:spcAft>
              <a:buClr>
                <a:srgbClr val="000000"/>
              </a:buClr>
              <a:buSzPts val="2400"/>
              <a:buFont typeface="Arial"/>
              <a:buNone/>
              <a:defRPr sz="2400"/>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slide-012">
  <p:cSld name="slide-012">
    <p:spTree>
      <p:nvGrpSpPr>
        <p:cNvPr id="1" name="Shape 90"/>
        <p:cNvGrpSpPr/>
        <p:nvPr/>
      </p:nvGrpSpPr>
      <p:grpSpPr>
        <a:xfrm>
          <a:off x="0" y="0"/>
          <a:ext cx="0" cy="0"/>
          <a:chOff x="0" y="0"/>
          <a:chExt cx="0" cy="0"/>
        </a:xfrm>
      </p:grpSpPr>
      <p:sp>
        <p:nvSpPr>
          <p:cNvPr id="91" name="Google Shape;91;p23"/>
          <p:cNvSpPr/>
          <p:nvPr/>
        </p:nvSpPr>
        <p:spPr>
          <a:xfrm>
            <a:off x="5059" y="-1"/>
            <a:ext cx="9787775" cy="13716002"/>
          </a:xfrm>
          <a:prstGeom prst="rect">
            <a:avLst/>
          </a:prstGeom>
          <a:solidFill>
            <a:srgbClr val="212121"/>
          </a:solidFill>
          <a:ln>
            <a:noFill/>
          </a:ln>
          <a:effectLst>
            <a:outerShdw blurRad="38100" dist="25400" dir="5400000" rotWithShape="0">
              <a:srgbClr val="000000">
                <a:alpha val="49019"/>
              </a:srgbClr>
            </a:outerShdw>
          </a:effectLst>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3200"/>
              <a:buFont typeface="Arial"/>
              <a:buNone/>
            </a:pPr>
            <a:endParaRPr sz="3200" b="0" i="0" u="none" strike="noStrike" cap="none">
              <a:solidFill>
                <a:srgbClr val="FFFFFF"/>
              </a:solidFill>
              <a:latin typeface="Arial"/>
              <a:ea typeface="Arial"/>
              <a:cs typeface="Arial"/>
              <a:sym typeface="Arial"/>
            </a:endParaRPr>
          </a:p>
        </p:txBody>
      </p:sp>
      <p:sp>
        <p:nvSpPr>
          <p:cNvPr id="92" name="Google Shape;92;p23"/>
          <p:cNvSpPr>
            <a:spLocks noGrp="1"/>
          </p:cNvSpPr>
          <p:nvPr>
            <p:ph type="pic" idx="2"/>
          </p:nvPr>
        </p:nvSpPr>
        <p:spPr>
          <a:xfrm>
            <a:off x="7765991" y="4661810"/>
            <a:ext cx="3901430" cy="4518186"/>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1pPr>
            <a:lvl2pPr marR="0" lvl="1"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2pPr>
            <a:lvl3pPr marR="0" lvl="2"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3pPr>
            <a:lvl4pPr marR="0" lvl="3"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4pPr>
            <a:lvl5pPr marR="0" lvl="4"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5pPr>
            <a:lvl6pPr marR="0" lvl="5"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6pPr>
            <a:lvl7pPr marR="0" lvl="6"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7pPr>
            <a:lvl8pPr marR="0" lvl="7"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8pPr>
            <a:lvl9pPr marR="0" lvl="8"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9pPr>
          </a:lstStyle>
          <a:p>
            <a:endParaRPr/>
          </a:p>
        </p:txBody>
      </p:sp>
      <p:sp>
        <p:nvSpPr>
          <p:cNvPr id="93" name="Google Shape;93;p23"/>
          <p:cNvSpPr txBox="1"/>
          <p:nvPr/>
        </p:nvSpPr>
        <p:spPr>
          <a:xfrm>
            <a:off x="439983" y="12888507"/>
            <a:ext cx="12395456" cy="528430"/>
          </a:xfrm>
          <a:prstGeom prst="rect">
            <a:avLst/>
          </a:prstGeom>
          <a:noFill/>
          <a:ln>
            <a:noFill/>
          </a:ln>
        </p:spPr>
        <p:txBody>
          <a:bodyPr spcFirstLastPara="1" wrap="square" lIns="91375" tIns="91375" rIns="91375" bIns="91375" anchor="t" anchorCtr="0">
            <a:noAutofit/>
          </a:bodyPr>
          <a:lstStyle/>
          <a:p>
            <a:pPr marL="0" marR="0" lvl="0" indent="0" algn="l" rtl="0">
              <a:lnSpc>
                <a:spcPct val="90000"/>
              </a:lnSpc>
              <a:spcBef>
                <a:spcPts val="0"/>
              </a:spcBef>
              <a:spcAft>
                <a:spcPts val="0"/>
              </a:spcAft>
              <a:buClr>
                <a:srgbClr val="000000"/>
              </a:buClr>
              <a:buSzPts val="2400"/>
              <a:buFont typeface="Arial"/>
              <a:buNone/>
            </a:pPr>
            <a:r>
              <a:rPr lang="en-US" sz="2400" b="0" i="0" u="none" strike="noStrike" cap="none">
                <a:solidFill>
                  <a:srgbClr val="000000"/>
                </a:solidFill>
                <a:latin typeface="Arial"/>
                <a:ea typeface="Arial"/>
                <a:cs typeface="Arial"/>
                <a:sym typeface="Arial"/>
              </a:rPr>
              <a:t>Presentation Centrinno 2020</a:t>
            </a:r>
            <a:endParaRPr/>
          </a:p>
        </p:txBody>
      </p:sp>
      <p:sp>
        <p:nvSpPr>
          <p:cNvPr id="94" name="Google Shape;94;p23"/>
          <p:cNvSpPr txBox="1">
            <a:spLocks noGrp="1"/>
          </p:cNvSpPr>
          <p:nvPr>
            <p:ph type="sldNum" idx="12"/>
          </p:nvPr>
        </p:nvSpPr>
        <p:spPr>
          <a:xfrm>
            <a:off x="21848959" y="12319000"/>
            <a:ext cx="538089" cy="520936"/>
          </a:xfrm>
          <a:prstGeom prst="rect">
            <a:avLst/>
          </a:prstGeom>
          <a:noFill/>
          <a:ln>
            <a:noFill/>
          </a:ln>
        </p:spPr>
        <p:txBody>
          <a:bodyPr spcFirstLastPara="1" wrap="square" lIns="50800" tIns="50800" rIns="50800" bIns="50800" anchor="t" anchorCtr="0">
            <a:noAutofit/>
          </a:bodyPr>
          <a:lstStyle>
            <a:lvl1pPr marL="0" marR="0" lvl="0" indent="0" algn="l">
              <a:lnSpc>
                <a:spcPct val="120000"/>
              </a:lnSpc>
              <a:spcBef>
                <a:spcPts val="0"/>
              </a:spcBef>
              <a:spcAft>
                <a:spcPts val="0"/>
              </a:spcAft>
              <a:buClr>
                <a:srgbClr val="000000"/>
              </a:buClr>
              <a:buSzPts val="3000"/>
              <a:buFont typeface="Arial"/>
              <a:buNone/>
              <a:defRPr sz="3000"/>
            </a:lvl1pPr>
            <a:lvl2pPr marL="0" marR="0" lvl="1" indent="0" algn="l">
              <a:lnSpc>
                <a:spcPct val="120000"/>
              </a:lnSpc>
              <a:spcBef>
                <a:spcPts val="0"/>
              </a:spcBef>
              <a:spcAft>
                <a:spcPts val="0"/>
              </a:spcAft>
              <a:buClr>
                <a:srgbClr val="000000"/>
              </a:buClr>
              <a:buSzPts val="3000"/>
              <a:buFont typeface="Arial"/>
              <a:buNone/>
              <a:defRPr sz="3000"/>
            </a:lvl2pPr>
            <a:lvl3pPr marL="0" marR="0" lvl="2" indent="0" algn="l">
              <a:lnSpc>
                <a:spcPct val="120000"/>
              </a:lnSpc>
              <a:spcBef>
                <a:spcPts val="0"/>
              </a:spcBef>
              <a:spcAft>
                <a:spcPts val="0"/>
              </a:spcAft>
              <a:buClr>
                <a:srgbClr val="000000"/>
              </a:buClr>
              <a:buSzPts val="3000"/>
              <a:buFont typeface="Arial"/>
              <a:buNone/>
              <a:defRPr sz="3000"/>
            </a:lvl3pPr>
            <a:lvl4pPr marL="0" marR="0" lvl="3" indent="0" algn="l">
              <a:lnSpc>
                <a:spcPct val="120000"/>
              </a:lnSpc>
              <a:spcBef>
                <a:spcPts val="0"/>
              </a:spcBef>
              <a:spcAft>
                <a:spcPts val="0"/>
              </a:spcAft>
              <a:buClr>
                <a:srgbClr val="000000"/>
              </a:buClr>
              <a:buSzPts val="3000"/>
              <a:buFont typeface="Arial"/>
              <a:buNone/>
              <a:defRPr sz="3000"/>
            </a:lvl4pPr>
            <a:lvl5pPr marL="0" marR="0" lvl="4" indent="0" algn="l">
              <a:lnSpc>
                <a:spcPct val="120000"/>
              </a:lnSpc>
              <a:spcBef>
                <a:spcPts val="0"/>
              </a:spcBef>
              <a:spcAft>
                <a:spcPts val="0"/>
              </a:spcAft>
              <a:buClr>
                <a:srgbClr val="000000"/>
              </a:buClr>
              <a:buSzPts val="3000"/>
              <a:buFont typeface="Arial"/>
              <a:buNone/>
              <a:defRPr sz="3000"/>
            </a:lvl5pPr>
            <a:lvl6pPr marL="0" marR="0" lvl="5" indent="0" algn="l">
              <a:lnSpc>
                <a:spcPct val="120000"/>
              </a:lnSpc>
              <a:spcBef>
                <a:spcPts val="0"/>
              </a:spcBef>
              <a:spcAft>
                <a:spcPts val="0"/>
              </a:spcAft>
              <a:buClr>
                <a:srgbClr val="000000"/>
              </a:buClr>
              <a:buSzPts val="3000"/>
              <a:buFont typeface="Arial"/>
              <a:buNone/>
              <a:defRPr sz="3000"/>
            </a:lvl6pPr>
            <a:lvl7pPr marL="0" marR="0" lvl="6" indent="0" algn="l">
              <a:lnSpc>
                <a:spcPct val="120000"/>
              </a:lnSpc>
              <a:spcBef>
                <a:spcPts val="0"/>
              </a:spcBef>
              <a:spcAft>
                <a:spcPts val="0"/>
              </a:spcAft>
              <a:buClr>
                <a:srgbClr val="000000"/>
              </a:buClr>
              <a:buSzPts val="3000"/>
              <a:buFont typeface="Arial"/>
              <a:buNone/>
              <a:defRPr sz="3000"/>
            </a:lvl7pPr>
            <a:lvl8pPr marL="0" marR="0" lvl="7" indent="0" algn="l">
              <a:lnSpc>
                <a:spcPct val="120000"/>
              </a:lnSpc>
              <a:spcBef>
                <a:spcPts val="0"/>
              </a:spcBef>
              <a:spcAft>
                <a:spcPts val="0"/>
              </a:spcAft>
              <a:buClr>
                <a:srgbClr val="000000"/>
              </a:buClr>
              <a:buSzPts val="3000"/>
              <a:buFont typeface="Arial"/>
              <a:buNone/>
              <a:defRPr sz="3000"/>
            </a:lvl8pPr>
            <a:lvl9pPr marL="0" marR="0" lvl="8" indent="0" algn="l">
              <a:lnSpc>
                <a:spcPct val="120000"/>
              </a:lnSpc>
              <a:spcBef>
                <a:spcPts val="0"/>
              </a:spcBef>
              <a:spcAft>
                <a:spcPts val="0"/>
              </a:spcAft>
              <a:buClr>
                <a:srgbClr val="000000"/>
              </a:buClr>
              <a:buSzPts val="3000"/>
              <a:buFont typeface="Arial"/>
              <a:buNone/>
              <a:defRPr sz="3000"/>
            </a:lvl9pPr>
          </a:lstStyle>
          <a:p>
            <a:pPr marL="0" lvl="0" indent="0" algn="l" rtl="0">
              <a:spcBef>
                <a:spcPts val="0"/>
              </a:spcBef>
              <a:spcAft>
                <a:spcPts val="0"/>
              </a:spcAft>
              <a:buNone/>
            </a:pPr>
            <a:fld id="{00000000-1234-1234-1234-123412341234}" type="slidenum">
              <a:rPr lang="en-US"/>
              <a:t>‹#›</a:t>
            </a:fld>
            <a:endParaRPr sz="240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lide-014">
  <p:cSld name="slide-014">
    <p:spTree>
      <p:nvGrpSpPr>
        <p:cNvPr id="1" name="Shape 95"/>
        <p:cNvGrpSpPr/>
        <p:nvPr/>
      </p:nvGrpSpPr>
      <p:grpSpPr>
        <a:xfrm>
          <a:off x="0" y="0"/>
          <a:ext cx="0" cy="0"/>
          <a:chOff x="0" y="0"/>
          <a:chExt cx="0" cy="0"/>
        </a:xfrm>
      </p:grpSpPr>
      <p:sp>
        <p:nvSpPr>
          <p:cNvPr id="96" name="Google Shape;96;p24"/>
          <p:cNvSpPr>
            <a:spLocks noGrp="1"/>
          </p:cNvSpPr>
          <p:nvPr>
            <p:ph type="pic" idx="2"/>
          </p:nvPr>
        </p:nvSpPr>
        <p:spPr>
          <a:xfrm>
            <a:off x="3481277" y="5946973"/>
            <a:ext cx="2286003" cy="2286003"/>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1pPr>
            <a:lvl2pPr marR="0" lvl="1"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2pPr>
            <a:lvl3pPr marR="0" lvl="2"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3pPr>
            <a:lvl4pPr marR="0" lvl="3"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4pPr>
            <a:lvl5pPr marR="0" lvl="4"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5pPr>
            <a:lvl6pPr marR="0" lvl="5"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6pPr>
            <a:lvl7pPr marR="0" lvl="6"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7pPr>
            <a:lvl8pPr marR="0" lvl="7"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8pPr>
            <a:lvl9pPr marR="0" lvl="8"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9pPr>
          </a:lstStyle>
          <a:p>
            <a:endParaRPr/>
          </a:p>
        </p:txBody>
      </p:sp>
      <p:sp>
        <p:nvSpPr>
          <p:cNvPr id="97" name="Google Shape;97;p24"/>
          <p:cNvSpPr>
            <a:spLocks noGrp="1"/>
          </p:cNvSpPr>
          <p:nvPr>
            <p:ph type="pic" idx="3"/>
          </p:nvPr>
        </p:nvSpPr>
        <p:spPr>
          <a:xfrm>
            <a:off x="11057180" y="5946973"/>
            <a:ext cx="2286005" cy="2286003"/>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1pPr>
            <a:lvl2pPr marR="0" lvl="1"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2pPr>
            <a:lvl3pPr marR="0" lvl="2"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3pPr>
            <a:lvl4pPr marR="0" lvl="3"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4pPr>
            <a:lvl5pPr marR="0" lvl="4"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5pPr>
            <a:lvl6pPr marR="0" lvl="5"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6pPr>
            <a:lvl7pPr marR="0" lvl="6"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7pPr>
            <a:lvl8pPr marR="0" lvl="7"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8pPr>
            <a:lvl9pPr marR="0" lvl="8"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9pPr>
          </a:lstStyle>
          <a:p>
            <a:endParaRPr/>
          </a:p>
        </p:txBody>
      </p:sp>
      <p:sp>
        <p:nvSpPr>
          <p:cNvPr id="98" name="Google Shape;98;p24"/>
          <p:cNvSpPr>
            <a:spLocks noGrp="1"/>
          </p:cNvSpPr>
          <p:nvPr>
            <p:ph type="pic" idx="4"/>
          </p:nvPr>
        </p:nvSpPr>
        <p:spPr>
          <a:xfrm>
            <a:off x="18674145" y="5946973"/>
            <a:ext cx="2286005" cy="2286003"/>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1pPr>
            <a:lvl2pPr marR="0" lvl="1"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2pPr>
            <a:lvl3pPr marR="0" lvl="2"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3pPr>
            <a:lvl4pPr marR="0" lvl="3"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4pPr>
            <a:lvl5pPr marR="0" lvl="4"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5pPr>
            <a:lvl6pPr marR="0" lvl="5"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6pPr>
            <a:lvl7pPr marR="0" lvl="6"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7pPr>
            <a:lvl8pPr marR="0" lvl="7"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8pPr>
            <a:lvl9pPr marR="0" lvl="8"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9pPr>
          </a:lstStyle>
          <a:p>
            <a:endParaRPr/>
          </a:p>
        </p:txBody>
      </p:sp>
      <p:sp>
        <p:nvSpPr>
          <p:cNvPr id="99" name="Google Shape;99;p24"/>
          <p:cNvSpPr txBox="1">
            <a:spLocks noGrp="1"/>
          </p:cNvSpPr>
          <p:nvPr>
            <p:ph type="sldNum" idx="12"/>
          </p:nvPr>
        </p:nvSpPr>
        <p:spPr>
          <a:xfrm>
            <a:off x="23211275" y="12888499"/>
            <a:ext cx="453331" cy="447229"/>
          </a:xfrm>
          <a:prstGeom prst="rect">
            <a:avLst/>
          </a:prstGeom>
          <a:noFill/>
          <a:ln>
            <a:noFill/>
          </a:ln>
        </p:spPr>
        <p:txBody>
          <a:bodyPr spcFirstLastPara="1" wrap="square" lIns="50800" tIns="50800" rIns="50800" bIns="50800" anchor="t" anchorCtr="0">
            <a:noAutofit/>
          </a:bodyPr>
          <a:lstStyle>
            <a:lvl1pPr marL="0" lvl="0" indent="0" algn="r">
              <a:lnSpc>
                <a:spcPct val="120000"/>
              </a:lnSpc>
              <a:spcBef>
                <a:spcPts val="0"/>
              </a:spcBef>
              <a:spcAft>
                <a:spcPts val="0"/>
              </a:spcAft>
              <a:buClr>
                <a:srgbClr val="000000"/>
              </a:buClr>
              <a:buSzPts val="2400"/>
              <a:buFont typeface="Arial"/>
              <a:buNone/>
              <a:defRPr sz="2400"/>
            </a:lvl1pPr>
            <a:lvl2pPr marL="0" lvl="1" indent="0" algn="r">
              <a:lnSpc>
                <a:spcPct val="120000"/>
              </a:lnSpc>
              <a:spcBef>
                <a:spcPts val="0"/>
              </a:spcBef>
              <a:spcAft>
                <a:spcPts val="0"/>
              </a:spcAft>
              <a:buClr>
                <a:srgbClr val="000000"/>
              </a:buClr>
              <a:buSzPts val="2400"/>
              <a:buFont typeface="Arial"/>
              <a:buNone/>
              <a:defRPr sz="2400"/>
            </a:lvl2pPr>
            <a:lvl3pPr marL="0" lvl="2" indent="0" algn="r">
              <a:lnSpc>
                <a:spcPct val="120000"/>
              </a:lnSpc>
              <a:spcBef>
                <a:spcPts val="0"/>
              </a:spcBef>
              <a:spcAft>
                <a:spcPts val="0"/>
              </a:spcAft>
              <a:buClr>
                <a:srgbClr val="000000"/>
              </a:buClr>
              <a:buSzPts val="2400"/>
              <a:buFont typeface="Arial"/>
              <a:buNone/>
              <a:defRPr sz="2400"/>
            </a:lvl3pPr>
            <a:lvl4pPr marL="0" lvl="3" indent="0" algn="r">
              <a:lnSpc>
                <a:spcPct val="120000"/>
              </a:lnSpc>
              <a:spcBef>
                <a:spcPts val="0"/>
              </a:spcBef>
              <a:spcAft>
                <a:spcPts val="0"/>
              </a:spcAft>
              <a:buClr>
                <a:srgbClr val="000000"/>
              </a:buClr>
              <a:buSzPts val="2400"/>
              <a:buFont typeface="Arial"/>
              <a:buNone/>
              <a:defRPr sz="2400"/>
            </a:lvl4pPr>
            <a:lvl5pPr marL="0" lvl="4" indent="0" algn="r">
              <a:lnSpc>
                <a:spcPct val="120000"/>
              </a:lnSpc>
              <a:spcBef>
                <a:spcPts val="0"/>
              </a:spcBef>
              <a:spcAft>
                <a:spcPts val="0"/>
              </a:spcAft>
              <a:buClr>
                <a:srgbClr val="000000"/>
              </a:buClr>
              <a:buSzPts val="2400"/>
              <a:buFont typeface="Arial"/>
              <a:buNone/>
              <a:defRPr sz="2400"/>
            </a:lvl5pPr>
            <a:lvl6pPr marL="0" lvl="5" indent="0" algn="r">
              <a:lnSpc>
                <a:spcPct val="120000"/>
              </a:lnSpc>
              <a:spcBef>
                <a:spcPts val="0"/>
              </a:spcBef>
              <a:spcAft>
                <a:spcPts val="0"/>
              </a:spcAft>
              <a:buClr>
                <a:srgbClr val="000000"/>
              </a:buClr>
              <a:buSzPts val="2400"/>
              <a:buFont typeface="Arial"/>
              <a:buNone/>
              <a:defRPr sz="2400"/>
            </a:lvl6pPr>
            <a:lvl7pPr marL="0" lvl="6" indent="0" algn="r">
              <a:lnSpc>
                <a:spcPct val="120000"/>
              </a:lnSpc>
              <a:spcBef>
                <a:spcPts val="0"/>
              </a:spcBef>
              <a:spcAft>
                <a:spcPts val="0"/>
              </a:spcAft>
              <a:buClr>
                <a:srgbClr val="000000"/>
              </a:buClr>
              <a:buSzPts val="2400"/>
              <a:buFont typeface="Arial"/>
              <a:buNone/>
              <a:defRPr sz="2400"/>
            </a:lvl7pPr>
            <a:lvl8pPr marL="0" lvl="7" indent="0" algn="r">
              <a:lnSpc>
                <a:spcPct val="120000"/>
              </a:lnSpc>
              <a:spcBef>
                <a:spcPts val="0"/>
              </a:spcBef>
              <a:spcAft>
                <a:spcPts val="0"/>
              </a:spcAft>
              <a:buClr>
                <a:srgbClr val="000000"/>
              </a:buClr>
              <a:buSzPts val="2400"/>
              <a:buFont typeface="Arial"/>
              <a:buNone/>
              <a:defRPr sz="2400"/>
            </a:lvl8pPr>
            <a:lvl9pPr marL="0" lvl="8" indent="0" algn="r">
              <a:lnSpc>
                <a:spcPct val="120000"/>
              </a:lnSpc>
              <a:spcBef>
                <a:spcPts val="0"/>
              </a:spcBef>
              <a:spcAft>
                <a:spcPts val="0"/>
              </a:spcAft>
              <a:buClr>
                <a:srgbClr val="000000"/>
              </a:buClr>
              <a:buSzPts val="2400"/>
              <a:buFont typeface="Arial"/>
              <a:buNone/>
              <a:defRPr sz="2400"/>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lide-015">
  <p:cSld name="slide-015">
    <p:spTree>
      <p:nvGrpSpPr>
        <p:cNvPr id="1" name="Shape 100"/>
        <p:cNvGrpSpPr/>
        <p:nvPr/>
      </p:nvGrpSpPr>
      <p:grpSpPr>
        <a:xfrm>
          <a:off x="0" y="0"/>
          <a:ext cx="0" cy="0"/>
          <a:chOff x="0" y="0"/>
          <a:chExt cx="0" cy="0"/>
        </a:xfrm>
      </p:grpSpPr>
      <p:sp>
        <p:nvSpPr>
          <p:cNvPr id="101" name="Google Shape;101;p25"/>
          <p:cNvSpPr>
            <a:spLocks noGrp="1"/>
          </p:cNvSpPr>
          <p:nvPr>
            <p:ph type="pic" idx="2"/>
          </p:nvPr>
        </p:nvSpPr>
        <p:spPr>
          <a:xfrm>
            <a:off x="9400674" y="5214889"/>
            <a:ext cx="3810005" cy="3810004"/>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1pPr>
            <a:lvl2pPr marR="0" lvl="1"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2pPr>
            <a:lvl3pPr marR="0" lvl="2"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3pPr>
            <a:lvl4pPr marR="0" lvl="3"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4pPr>
            <a:lvl5pPr marR="0" lvl="4"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5pPr>
            <a:lvl6pPr marR="0" lvl="5"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6pPr>
            <a:lvl7pPr marR="0" lvl="6"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7pPr>
            <a:lvl8pPr marR="0" lvl="7"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8pPr>
            <a:lvl9pPr marR="0" lvl="8"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9pPr>
          </a:lstStyle>
          <a:p>
            <a:endParaRPr/>
          </a:p>
        </p:txBody>
      </p:sp>
      <p:sp>
        <p:nvSpPr>
          <p:cNvPr id="102" name="Google Shape;102;p25"/>
          <p:cNvSpPr>
            <a:spLocks noGrp="1"/>
          </p:cNvSpPr>
          <p:nvPr>
            <p:ph type="pic" idx="3"/>
          </p:nvPr>
        </p:nvSpPr>
        <p:spPr>
          <a:xfrm>
            <a:off x="3426149" y="5946973"/>
            <a:ext cx="2286002" cy="2286003"/>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1pPr>
            <a:lvl2pPr marR="0" lvl="1"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2pPr>
            <a:lvl3pPr marR="0" lvl="2"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3pPr>
            <a:lvl4pPr marR="0" lvl="3"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4pPr>
            <a:lvl5pPr marR="0" lvl="4"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5pPr>
            <a:lvl6pPr marR="0" lvl="5"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6pPr>
            <a:lvl7pPr marR="0" lvl="6"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7pPr>
            <a:lvl8pPr marR="0" lvl="7"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8pPr>
            <a:lvl9pPr marR="0" lvl="8"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9pPr>
          </a:lstStyle>
          <a:p>
            <a:endParaRPr/>
          </a:p>
        </p:txBody>
      </p:sp>
      <p:sp>
        <p:nvSpPr>
          <p:cNvPr id="103" name="Google Shape;103;p25"/>
          <p:cNvSpPr txBox="1">
            <a:spLocks noGrp="1"/>
          </p:cNvSpPr>
          <p:nvPr>
            <p:ph type="sldNum" idx="12"/>
          </p:nvPr>
        </p:nvSpPr>
        <p:spPr>
          <a:xfrm>
            <a:off x="23211275" y="12888499"/>
            <a:ext cx="453331" cy="447229"/>
          </a:xfrm>
          <a:prstGeom prst="rect">
            <a:avLst/>
          </a:prstGeom>
          <a:noFill/>
          <a:ln>
            <a:noFill/>
          </a:ln>
        </p:spPr>
        <p:txBody>
          <a:bodyPr spcFirstLastPara="1" wrap="square" lIns="50800" tIns="50800" rIns="50800" bIns="50800" anchor="t" anchorCtr="0">
            <a:noAutofit/>
          </a:bodyPr>
          <a:lstStyle>
            <a:lvl1pPr marL="0" lvl="0" indent="0" algn="r">
              <a:lnSpc>
                <a:spcPct val="120000"/>
              </a:lnSpc>
              <a:spcBef>
                <a:spcPts val="0"/>
              </a:spcBef>
              <a:spcAft>
                <a:spcPts val="0"/>
              </a:spcAft>
              <a:buClr>
                <a:srgbClr val="000000"/>
              </a:buClr>
              <a:buSzPts val="2400"/>
              <a:buFont typeface="Arial"/>
              <a:buNone/>
              <a:defRPr sz="2400"/>
            </a:lvl1pPr>
            <a:lvl2pPr marL="0" lvl="1" indent="0" algn="r">
              <a:lnSpc>
                <a:spcPct val="120000"/>
              </a:lnSpc>
              <a:spcBef>
                <a:spcPts val="0"/>
              </a:spcBef>
              <a:spcAft>
                <a:spcPts val="0"/>
              </a:spcAft>
              <a:buClr>
                <a:srgbClr val="000000"/>
              </a:buClr>
              <a:buSzPts val="2400"/>
              <a:buFont typeface="Arial"/>
              <a:buNone/>
              <a:defRPr sz="2400"/>
            </a:lvl2pPr>
            <a:lvl3pPr marL="0" lvl="2" indent="0" algn="r">
              <a:lnSpc>
                <a:spcPct val="120000"/>
              </a:lnSpc>
              <a:spcBef>
                <a:spcPts val="0"/>
              </a:spcBef>
              <a:spcAft>
                <a:spcPts val="0"/>
              </a:spcAft>
              <a:buClr>
                <a:srgbClr val="000000"/>
              </a:buClr>
              <a:buSzPts val="2400"/>
              <a:buFont typeface="Arial"/>
              <a:buNone/>
              <a:defRPr sz="2400"/>
            </a:lvl3pPr>
            <a:lvl4pPr marL="0" lvl="3" indent="0" algn="r">
              <a:lnSpc>
                <a:spcPct val="120000"/>
              </a:lnSpc>
              <a:spcBef>
                <a:spcPts val="0"/>
              </a:spcBef>
              <a:spcAft>
                <a:spcPts val="0"/>
              </a:spcAft>
              <a:buClr>
                <a:srgbClr val="000000"/>
              </a:buClr>
              <a:buSzPts val="2400"/>
              <a:buFont typeface="Arial"/>
              <a:buNone/>
              <a:defRPr sz="2400"/>
            </a:lvl4pPr>
            <a:lvl5pPr marL="0" lvl="4" indent="0" algn="r">
              <a:lnSpc>
                <a:spcPct val="120000"/>
              </a:lnSpc>
              <a:spcBef>
                <a:spcPts val="0"/>
              </a:spcBef>
              <a:spcAft>
                <a:spcPts val="0"/>
              </a:spcAft>
              <a:buClr>
                <a:srgbClr val="000000"/>
              </a:buClr>
              <a:buSzPts val="2400"/>
              <a:buFont typeface="Arial"/>
              <a:buNone/>
              <a:defRPr sz="2400"/>
            </a:lvl5pPr>
            <a:lvl6pPr marL="0" lvl="5" indent="0" algn="r">
              <a:lnSpc>
                <a:spcPct val="120000"/>
              </a:lnSpc>
              <a:spcBef>
                <a:spcPts val="0"/>
              </a:spcBef>
              <a:spcAft>
                <a:spcPts val="0"/>
              </a:spcAft>
              <a:buClr>
                <a:srgbClr val="000000"/>
              </a:buClr>
              <a:buSzPts val="2400"/>
              <a:buFont typeface="Arial"/>
              <a:buNone/>
              <a:defRPr sz="2400"/>
            </a:lvl6pPr>
            <a:lvl7pPr marL="0" lvl="6" indent="0" algn="r">
              <a:lnSpc>
                <a:spcPct val="120000"/>
              </a:lnSpc>
              <a:spcBef>
                <a:spcPts val="0"/>
              </a:spcBef>
              <a:spcAft>
                <a:spcPts val="0"/>
              </a:spcAft>
              <a:buClr>
                <a:srgbClr val="000000"/>
              </a:buClr>
              <a:buSzPts val="2400"/>
              <a:buFont typeface="Arial"/>
              <a:buNone/>
              <a:defRPr sz="2400"/>
            </a:lvl7pPr>
            <a:lvl8pPr marL="0" lvl="7" indent="0" algn="r">
              <a:lnSpc>
                <a:spcPct val="120000"/>
              </a:lnSpc>
              <a:spcBef>
                <a:spcPts val="0"/>
              </a:spcBef>
              <a:spcAft>
                <a:spcPts val="0"/>
              </a:spcAft>
              <a:buClr>
                <a:srgbClr val="000000"/>
              </a:buClr>
              <a:buSzPts val="2400"/>
              <a:buFont typeface="Arial"/>
              <a:buNone/>
              <a:defRPr sz="2400"/>
            </a:lvl8pPr>
            <a:lvl9pPr marL="0" lvl="8" indent="0" algn="r">
              <a:lnSpc>
                <a:spcPct val="120000"/>
              </a:lnSpc>
              <a:spcBef>
                <a:spcPts val="0"/>
              </a:spcBef>
              <a:spcAft>
                <a:spcPts val="0"/>
              </a:spcAft>
              <a:buClr>
                <a:srgbClr val="000000"/>
              </a:buClr>
              <a:buSzPts val="2400"/>
              <a:buFont typeface="Arial"/>
              <a:buNone/>
              <a:defRPr sz="2400"/>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lide-017">
  <p:cSld name="slide-017">
    <p:spTree>
      <p:nvGrpSpPr>
        <p:cNvPr id="1" name="Shape 104"/>
        <p:cNvGrpSpPr/>
        <p:nvPr/>
      </p:nvGrpSpPr>
      <p:grpSpPr>
        <a:xfrm>
          <a:off x="0" y="0"/>
          <a:ext cx="0" cy="0"/>
          <a:chOff x="0" y="0"/>
          <a:chExt cx="0" cy="0"/>
        </a:xfrm>
      </p:grpSpPr>
      <p:sp>
        <p:nvSpPr>
          <p:cNvPr id="105" name="Google Shape;105;p26"/>
          <p:cNvSpPr>
            <a:spLocks noGrp="1"/>
          </p:cNvSpPr>
          <p:nvPr>
            <p:ph type="pic" idx="2"/>
          </p:nvPr>
        </p:nvSpPr>
        <p:spPr>
          <a:xfrm>
            <a:off x="11296732" y="2025848"/>
            <a:ext cx="1778005" cy="1778003"/>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1pPr>
            <a:lvl2pPr marR="0" lvl="1"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2pPr>
            <a:lvl3pPr marR="0" lvl="2"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3pPr>
            <a:lvl4pPr marR="0" lvl="3"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4pPr>
            <a:lvl5pPr marR="0" lvl="4"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5pPr>
            <a:lvl6pPr marR="0" lvl="5"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6pPr>
            <a:lvl7pPr marR="0" lvl="6"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7pPr>
            <a:lvl8pPr marR="0" lvl="7"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8pPr>
            <a:lvl9pPr marR="0" lvl="8"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9pPr>
          </a:lstStyle>
          <a:p>
            <a:endParaRPr/>
          </a:p>
        </p:txBody>
      </p:sp>
      <p:sp>
        <p:nvSpPr>
          <p:cNvPr id="106" name="Google Shape;106;p26"/>
          <p:cNvSpPr>
            <a:spLocks noGrp="1"/>
          </p:cNvSpPr>
          <p:nvPr>
            <p:ph type="pic" idx="3"/>
          </p:nvPr>
        </p:nvSpPr>
        <p:spPr>
          <a:xfrm>
            <a:off x="11290530" y="5776104"/>
            <a:ext cx="1778005" cy="1778002"/>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1pPr>
            <a:lvl2pPr marR="0" lvl="1"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2pPr>
            <a:lvl3pPr marR="0" lvl="2"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3pPr>
            <a:lvl4pPr marR="0" lvl="3"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4pPr>
            <a:lvl5pPr marR="0" lvl="4"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5pPr>
            <a:lvl6pPr marR="0" lvl="5"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6pPr>
            <a:lvl7pPr marR="0" lvl="6"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7pPr>
            <a:lvl8pPr marR="0" lvl="7"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8pPr>
            <a:lvl9pPr marR="0" lvl="8"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9pPr>
          </a:lstStyle>
          <a:p>
            <a:endParaRPr/>
          </a:p>
        </p:txBody>
      </p:sp>
      <p:sp>
        <p:nvSpPr>
          <p:cNvPr id="107" name="Google Shape;107;p26"/>
          <p:cNvSpPr>
            <a:spLocks noGrp="1"/>
          </p:cNvSpPr>
          <p:nvPr>
            <p:ph type="pic" idx="4"/>
          </p:nvPr>
        </p:nvSpPr>
        <p:spPr>
          <a:xfrm>
            <a:off x="11290530" y="9526360"/>
            <a:ext cx="1778005" cy="1778005"/>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1pPr>
            <a:lvl2pPr marR="0" lvl="1"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2pPr>
            <a:lvl3pPr marR="0" lvl="2"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3pPr>
            <a:lvl4pPr marR="0" lvl="3"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4pPr>
            <a:lvl5pPr marR="0" lvl="4"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5pPr>
            <a:lvl6pPr marR="0" lvl="5"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6pPr>
            <a:lvl7pPr marR="0" lvl="6"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7pPr>
            <a:lvl8pPr marR="0" lvl="7"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8pPr>
            <a:lvl9pPr marR="0" lvl="8"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9pPr>
          </a:lstStyle>
          <a:p>
            <a:endParaRPr/>
          </a:p>
        </p:txBody>
      </p:sp>
      <p:sp>
        <p:nvSpPr>
          <p:cNvPr id="108" name="Google Shape;108;p26"/>
          <p:cNvSpPr txBox="1">
            <a:spLocks noGrp="1"/>
          </p:cNvSpPr>
          <p:nvPr>
            <p:ph type="sldNum" idx="12"/>
          </p:nvPr>
        </p:nvSpPr>
        <p:spPr>
          <a:xfrm>
            <a:off x="23211275" y="12888499"/>
            <a:ext cx="453331" cy="447229"/>
          </a:xfrm>
          <a:prstGeom prst="rect">
            <a:avLst/>
          </a:prstGeom>
          <a:noFill/>
          <a:ln>
            <a:noFill/>
          </a:ln>
        </p:spPr>
        <p:txBody>
          <a:bodyPr spcFirstLastPara="1" wrap="square" lIns="50800" tIns="50800" rIns="50800" bIns="50800" anchor="t" anchorCtr="0">
            <a:noAutofit/>
          </a:bodyPr>
          <a:lstStyle>
            <a:lvl1pPr marL="0" lvl="0" indent="0" algn="r">
              <a:lnSpc>
                <a:spcPct val="120000"/>
              </a:lnSpc>
              <a:spcBef>
                <a:spcPts val="0"/>
              </a:spcBef>
              <a:spcAft>
                <a:spcPts val="0"/>
              </a:spcAft>
              <a:buClr>
                <a:srgbClr val="000000"/>
              </a:buClr>
              <a:buSzPts val="2400"/>
              <a:buFont typeface="Arial"/>
              <a:buNone/>
              <a:defRPr sz="2400"/>
            </a:lvl1pPr>
            <a:lvl2pPr marL="0" lvl="1" indent="0" algn="r">
              <a:lnSpc>
                <a:spcPct val="120000"/>
              </a:lnSpc>
              <a:spcBef>
                <a:spcPts val="0"/>
              </a:spcBef>
              <a:spcAft>
                <a:spcPts val="0"/>
              </a:spcAft>
              <a:buClr>
                <a:srgbClr val="000000"/>
              </a:buClr>
              <a:buSzPts val="2400"/>
              <a:buFont typeface="Arial"/>
              <a:buNone/>
              <a:defRPr sz="2400"/>
            </a:lvl2pPr>
            <a:lvl3pPr marL="0" lvl="2" indent="0" algn="r">
              <a:lnSpc>
                <a:spcPct val="120000"/>
              </a:lnSpc>
              <a:spcBef>
                <a:spcPts val="0"/>
              </a:spcBef>
              <a:spcAft>
                <a:spcPts val="0"/>
              </a:spcAft>
              <a:buClr>
                <a:srgbClr val="000000"/>
              </a:buClr>
              <a:buSzPts val="2400"/>
              <a:buFont typeface="Arial"/>
              <a:buNone/>
              <a:defRPr sz="2400"/>
            </a:lvl3pPr>
            <a:lvl4pPr marL="0" lvl="3" indent="0" algn="r">
              <a:lnSpc>
                <a:spcPct val="120000"/>
              </a:lnSpc>
              <a:spcBef>
                <a:spcPts val="0"/>
              </a:spcBef>
              <a:spcAft>
                <a:spcPts val="0"/>
              </a:spcAft>
              <a:buClr>
                <a:srgbClr val="000000"/>
              </a:buClr>
              <a:buSzPts val="2400"/>
              <a:buFont typeface="Arial"/>
              <a:buNone/>
              <a:defRPr sz="2400"/>
            </a:lvl4pPr>
            <a:lvl5pPr marL="0" lvl="4" indent="0" algn="r">
              <a:lnSpc>
                <a:spcPct val="120000"/>
              </a:lnSpc>
              <a:spcBef>
                <a:spcPts val="0"/>
              </a:spcBef>
              <a:spcAft>
                <a:spcPts val="0"/>
              </a:spcAft>
              <a:buClr>
                <a:srgbClr val="000000"/>
              </a:buClr>
              <a:buSzPts val="2400"/>
              <a:buFont typeface="Arial"/>
              <a:buNone/>
              <a:defRPr sz="2400"/>
            </a:lvl5pPr>
            <a:lvl6pPr marL="0" lvl="5" indent="0" algn="r">
              <a:lnSpc>
                <a:spcPct val="120000"/>
              </a:lnSpc>
              <a:spcBef>
                <a:spcPts val="0"/>
              </a:spcBef>
              <a:spcAft>
                <a:spcPts val="0"/>
              </a:spcAft>
              <a:buClr>
                <a:srgbClr val="000000"/>
              </a:buClr>
              <a:buSzPts val="2400"/>
              <a:buFont typeface="Arial"/>
              <a:buNone/>
              <a:defRPr sz="2400"/>
            </a:lvl6pPr>
            <a:lvl7pPr marL="0" lvl="6" indent="0" algn="r">
              <a:lnSpc>
                <a:spcPct val="120000"/>
              </a:lnSpc>
              <a:spcBef>
                <a:spcPts val="0"/>
              </a:spcBef>
              <a:spcAft>
                <a:spcPts val="0"/>
              </a:spcAft>
              <a:buClr>
                <a:srgbClr val="000000"/>
              </a:buClr>
              <a:buSzPts val="2400"/>
              <a:buFont typeface="Arial"/>
              <a:buNone/>
              <a:defRPr sz="2400"/>
            </a:lvl7pPr>
            <a:lvl8pPr marL="0" lvl="7" indent="0" algn="r">
              <a:lnSpc>
                <a:spcPct val="120000"/>
              </a:lnSpc>
              <a:spcBef>
                <a:spcPts val="0"/>
              </a:spcBef>
              <a:spcAft>
                <a:spcPts val="0"/>
              </a:spcAft>
              <a:buClr>
                <a:srgbClr val="000000"/>
              </a:buClr>
              <a:buSzPts val="2400"/>
              <a:buFont typeface="Arial"/>
              <a:buNone/>
              <a:defRPr sz="2400"/>
            </a:lvl8pPr>
            <a:lvl9pPr marL="0" lvl="8" indent="0" algn="r">
              <a:lnSpc>
                <a:spcPct val="120000"/>
              </a:lnSpc>
              <a:spcBef>
                <a:spcPts val="0"/>
              </a:spcBef>
              <a:spcAft>
                <a:spcPts val="0"/>
              </a:spcAft>
              <a:buClr>
                <a:srgbClr val="000000"/>
              </a:buClr>
              <a:buSzPts val="2400"/>
              <a:buFont typeface="Arial"/>
              <a:buNone/>
              <a:defRPr sz="2400"/>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lide-018">
  <p:cSld name="slide-018">
    <p:spTree>
      <p:nvGrpSpPr>
        <p:cNvPr id="1" name="Shape 109"/>
        <p:cNvGrpSpPr/>
        <p:nvPr/>
      </p:nvGrpSpPr>
      <p:grpSpPr>
        <a:xfrm>
          <a:off x="0" y="0"/>
          <a:ext cx="0" cy="0"/>
          <a:chOff x="0" y="0"/>
          <a:chExt cx="0" cy="0"/>
        </a:xfrm>
      </p:grpSpPr>
      <p:sp>
        <p:nvSpPr>
          <p:cNvPr id="110" name="Google Shape;110;p27"/>
          <p:cNvSpPr>
            <a:spLocks noGrp="1"/>
          </p:cNvSpPr>
          <p:nvPr>
            <p:ph type="pic" idx="2"/>
          </p:nvPr>
        </p:nvSpPr>
        <p:spPr>
          <a:xfrm>
            <a:off x="0" y="0"/>
            <a:ext cx="21752101" cy="13716000"/>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1pPr>
            <a:lvl2pPr marR="0" lvl="1"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2pPr>
            <a:lvl3pPr marR="0" lvl="2"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3pPr>
            <a:lvl4pPr marR="0" lvl="3"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4pPr>
            <a:lvl5pPr marR="0" lvl="4"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5pPr>
            <a:lvl6pPr marR="0" lvl="5"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6pPr>
            <a:lvl7pPr marR="0" lvl="6"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7pPr>
            <a:lvl8pPr marR="0" lvl="7"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8pPr>
            <a:lvl9pPr marR="0" lvl="8"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9pPr>
          </a:lstStyle>
          <a:p>
            <a:endParaRPr/>
          </a:p>
        </p:txBody>
      </p:sp>
      <p:sp>
        <p:nvSpPr>
          <p:cNvPr id="111" name="Google Shape;111;p27"/>
          <p:cNvSpPr txBox="1">
            <a:spLocks noGrp="1"/>
          </p:cNvSpPr>
          <p:nvPr>
            <p:ph type="sldNum" idx="12"/>
          </p:nvPr>
        </p:nvSpPr>
        <p:spPr>
          <a:xfrm>
            <a:off x="23211275" y="12888499"/>
            <a:ext cx="453331" cy="447229"/>
          </a:xfrm>
          <a:prstGeom prst="rect">
            <a:avLst/>
          </a:prstGeom>
          <a:noFill/>
          <a:ln>
            <a:noFill/>
          </a:ln>
        </p:spPr>
        <p:txBody>
          <a:bodyPr spcFirstLastPara="1" wrap="square" lIns="50800" tIns="50800" rIns="50800" bIns="50800" anchor="t" anchorCtr="0">
            <a:noAutofit/>
          </a:bodyPr>
          <a:lstStyle>
            <a:lvl1pPr marL="0" lvl="0" indent="0" algn="r">
              <a:lnSpc>
                <a:spcPct val="120000"/>
              </a:lnSpc>
              <a:spcBef>
                <a:spcPts val="0"/>
              </a:spcBef>
              <a:spcAft>
                <a:spcPts val="0"/>
              </a:spcAft>
              <a:buClr>
                <a:srgbClr val="000000"/>
              </a:buClr>
              <a:buSzPts val="2400"/>
              <a:buFont typeface="Arial"/>
              <a:buNone/>
              <a:defRPr sz="2400"/>
            </a:lvl1pPr>
            <a:lvl2pPr marL="0" lvl="1" indent="0" algn="r">
              <a:lnSpc>
                <a:spcPct val="120000"/>
              </a:lnSpc>
              <a:spcBef>
                <a:spcPts val="0"/>
              </a:spcBef>
              <a:spcAft>
                <a:spcPts val="0"/>
              </a:spcAft>
              <a:buClr>
                <a:srgbClr val="000000"/>
              </a:buClr>
              <a:buSzPts val="2400"/>
              <a:buFont typeface="Arial"/>
              <a:buNone/>
              <a:defRPr sz="2400"/>
            </a:lvl2pPr>
            <a:lvl3pPr marL="0" lvl="2" indent="0" algn="r">
              <a:lnSpc>
                <a:spcPct val="120000"/>
              </a:lnSpc>
              <a:spcBef>
                <a:spcPts val="0"/>
              </a:spcBef>
              <a:spcAft>
                <a:spcPts val="0"/>
              </a:spcAft>
              <a:buClr>
                <a:srgbClr val="000000"/>
              </a:buClr>
              <a:buSzPts val="2400"/>
              <a:buFont typeface="Arial"/>
              <a:buNone/>
              <a:defRPr sz="2400"/>
            </a:lvl3pPr>
            <a:lvl4pPr marL="0" lvl="3" indent="0" algn="r">
              <a:lnSpc>
                <a:spcPct val="120000"/>
              </a:lnSpc>
              <a:spcBef>
                <a:spcPts val="0"/>
              </a:spcBef>
              <a:spcAft>
                <a:spcPts val="0"/>
              </a:spcAft>
              <a:buClr>
                <a:srgbClr val="000000"/>
              </a:buClr>
              <a:buSzPts val="2400"/>
              <a:buFont typeface="Arial"/>
              <a:buNone/>
              <a:defRPr sz="2400"/>
            </a:lvl4pPr>
            <a:lvl5pPr marL="0" lvl="4" indent="0" algn="r">
              <a:lnSpc>
                <a:spcPct val="120000"/>
              </a:lnSpc>
              <a:spcBef>
                <a:spcPts val="0"/>
              </a:spcBef>
              <a:spcAft>
                <a:spcPts val="0"/>
              </a:spcAft>
              <a:buClr>
                <a:srgbClr val="000000"/>
              </a:buClr>
              <a:buSzPts val="2400"/>
              <a:buFont typeface="Arial"/>
              <a:buNone/>
              <a:defRPr sz="2400"/>
            </a:lvl5pPr>
            <a:lvl6pPr marL="0" lvl="5" indent="0" algn="r">
              <a:lnSpc>
                <a:spcPct val="120000"/>
              </a:lnSpc>
              <a:spcBef>
                <a:spcPts val="0"/>
              </a:spcBef>
              <a:spcAft>
                <a:spcPts val="0"/>
              </a:spcAft>
              <a:buClr>
                <a:srgbClr val="000000"/>
              </a:buClr>
              <a:buSzPts val="2400"/>
              <a:buFont typeface="Arial"/>
              <a:buNone/>
              <a:defRPr sz="2400"/>
            </a:lvl6pPr>
            <a:lvl7pPr marL="0" lvl="6" indent="0" algn="r">
              <a:lnSpc>
                <a:spcPct val="120000"/>
              </a:lnSpc>
              <a:spcBef>
                <a:spcPts val="0"/>
              </a:spcBef>
              <a:spcAft>
                <a:spcPts val="0"/>
              </a:spcAft>
              <a:buClr>
                <a:srgbClr val="000000"/>
              </a:buClr>
              <a:buSzPts val="2400"/>
              <a:buFont typeface="Arial"/>
              <a:buNone/>
              <a:defRPr sz="2400"/>
            </a:lvl7pPr>
            <a:lvl8pPr marL="0" lvl="7" indent="0" algn="r">
              <a:lnSpc>
                <a:spcPct val="120000"/>
              </a:lnSpc>
              <a:spcBef>
                <a:spcPts val="0"/>
              </a:spcBef>
              <a:spcAft>
                <a:spcPts val="0"/>
              </a:spcAft>
              <a:buClr>
                <a:srgbClr val="000000"/>
              </a:buClr>
              <a:buSzPts val="2400"/>
              <a:buFont typeface="Arial"/>
              <a:buNone/>
              <a:defRPr sz="2400"/>
            </a:lvl8pPr>
            <a:lvl9pPr marL="0" lvl="8" indent="0" algn="r">
              <a:lnSpc>
                <a:spcPct val="120000"/>
              </a:lnSpc>
              <a:spcBef>
                <a:spcPts val="0"/>
              </a:spcBef>
              <a:spcAft>
                <a:spcPts val="0"/>
              </a:spcAft>
              <a:buClr>
                <a:srgbClr val="000000"/>
              </a:buClr>
              <a:buSzPts val="2400"/>
              <a:buFont typeface="Arial"/>
              <a:buNone/>
              <a:defRPr sz="2400"/>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lide-019">
  <p:cSld name="slide-019">
    <p:spTree>
      <p:nvGrpSpPr>
        <p:cNvPr id="1" name="Shape 112"/>
        <p:cNvGrpSpPr/>
        <p:nvPr/>
      </p:nvGrpSpPr>
      <p:grpSpPr>
        <a:xfrm>
          <a:off x="0" y="0"/>
          <a:ext cx="0" cy="0"/>
          <a:chOff x="0" y="0"/>
          <a:chExt cx="0" cy="0"/>
        </a:xfrm>
      </p:grpSpPr>
      <p:sp>
        <p:nvSpPr>
          <p:cNvPr id="113" name="Google Shape;113;p28"/>
          <p:cNvSpPr>
            <a:spLocks noGrp="1"/>
          </p:cNvSpPr>
          <p:nvPr>
            <p:ph type="pic" idx="2"/>
          </p:nvPr>
        </p:nvSpPr>
        <p:spPr>
          <a:xfrm>
            <a:off x="-4303082" y="2715696"/>
            <a:ext cx="12576672" cy="7924901"/>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1pPr>
            <a:lvl2pPr marR="0" lvl="1"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2pPr>
            <a:lvl3pPr marR="0" lvl="2"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3pPr>
            <a:lvl4pPr marR="0" lvl="3"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4pPr>
            <a:lvl5pPr marR="0" lvl="4"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5pPr>
            <a:lvl6pPr marR="0" lvl="5"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6pPr>
            <a:lvl7pPr marR="0" lvl="6"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7pPr>
            <a:lvl8pPr marR="0" lvl="7"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8pPr>
            <a:lvl9pPr marR="0" lvl="8"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9pPr>
          </a:lstStyle>
          <a:p>
            <a:endParaRPr/>
          </a:p>
        </p:txBody>
      </p:sp>
      <p:sp>
        <p:nvSpPr>
          <p:cNvPr id="114" name="Google Shape;114;p28"/>
          <p:cNvSpPr txBox="1">
            <a:spLocks noGrp="1"/>
          </p:cNvSpPr>
          <p:nvPr>
            <p:ph type="sldNum" idx="12"/>
          </p:nvPr>
        </p:nvSpPr>
        <p:spPr>
          <a:xfrm>
            <a:off x="23211275" y="12888499"/>
            <a:ext cx="453331" cy="447229"/>
          </a:xfrm>
          <a:prstGeom prst="rect">
            <a:avLst/>
          </a:prstGeom>
          <a:noFill/>
          <a:ln>
            <a:noFill/>
          </a:ln>
        </p:spPr>
        <p:txBody>
          <a:bodyPr spcFirstLastPara="1" wrap="square" lIns="50800" tIns="50800" rIns="50800" bIns="50800" anchor="t" anchorCtr="0">
            <a:noAutofit/>
          </a:bodyPr>
          <a:lstStyle>
            <a:lvl1pPr marL="0" lvl="0" indent="0" algn="r">
              <a:lnSpc>
                <a:spcPct val="120000"/>
              </a:lnSpc>
              <a:spcBef>
                <a:spcPts val="0"/>
              </a:spcBef>
              <a:spcAft>
                <a:spcPts val="0"/>
              </a:spcAft>
              <a:buClr>
                <a:srgbClr val="000000"/>
              </a:buClr>
              <a:buSzPts val="2400"/>
              <a:buFont typeface="Arial"/>
              <a:buNone/>
              <a:defRPr sz="2400"/>
            </a:lvl1pPr>
            <a:lvl2pPr marL="0" lvl="1" indent="0" algn="r">
              <a:lnSpc>
                <a:spcPct val="120000"/>
              </a:lnSpc>
              <a:spcBef>
                <a:spcPts val="0"/>
              </a:spcBef>
              <a:spcAft>
                <a:spcPts val="0"/>
              </a:spcAft>
              <a:buClr>
                <a:srgbClr val="000000"/>
              </a:buClr>
              <a:buSzPts val="2400"/>
              <a:buFont typeface="Arial"/>
              <a:buNone/>
              <a:defRPr sz="2400"/>
            </a:lvl2pPr>
            <a:lvl3pPr marL="0" lvl="2" indent="0" algn="r">
              <a:lnSpc>
                <a:spcPct val="120000"/>
              </a:lnSpc>
              <a:spcBef>
                <a:spcPts val="0"/>
              </a:spcBef>
              <a:spcAft>
                <a:spcPts val="0"/>
              </a:spcAft>
              <a:buClr>
                <a:srgbClr val="000000"/>
              </a:buClr>
              <a:buSzPts val="2400"/>
              <a:buFont typeface="Arial"/>
              <a:buNone/>
              <a:defRPr sz="2400"/>
            </a:lvl3pPr>
            <a:lvl4pPr marL="0" lvl="3" indent="0" algn="r">
              <a:lnSpc>
                <a:spcPct val="120000"/>
              </a:lnSpc>
              <a:spcBef>
                <a:spcPts val="0"/>
              </a:spcBef>
              <a:spcAft>
                <a:spcPts val="0"/>
              </a:spcAft>
              <a:buClr>
                <a:srgbClr val="000000"/>
              </a:buClr>
              <a:buSzPts val="2400"/>
              <a:buFont typeface="Arial"/>
              <a:buNone/>
              <a:defRPr sz="2400"/>
            </a:lvl4pPr>
            <a:lvl5pPr marL="0" lvl="4" indent="0" algn="r">
              <a:lnSpc>
                <a:spcPct val="120000"/>
              </a:lnSpc>
              <a:spcBef>
                <a:spcPts val="0"/>
              </a:spcBef>
              <a:spcAft>
                <a:spcPts val="0"/>
              </a:spcAft>
              <a:buClr>
                <a:srgbClr val="000000"/>
              </a:buClr>
              <a:buSzPts val="2400"/>
              <a:buFont typeface="Arial"/>
              <a:buNone/>
              <a:defRPr sz="2400"/>
            </a:lvl5pPr>
            <a:lvl6pPr marL="0" lvl="5" indent="0" algn="r">
              <a:lnSpc>
                <a:spcPct val="120000"/>
              </a:lnSpc>
              <a:spcBef>
                <a:spcPts val="0"/>
              </a:spcBef>
              <a:spcAft>
                <a:spcPts val="0"/>
              </a:spcAft>
              <a:buClr>
                <a:srgbClr val="000000"/>
              </a:buClr>
              <a:buSzPts val="2400"/>
              <a:buFont typeface="Arial"/>
              <a:buNone/>
              <a:defRPr sz="2400"/>
            </a:lvl6pPr>
            <a:lvl7pPr marL="0" lvl="6" indent="0" algn="r">
              <a:lnSpc>
                <a:spcPct val="120000"/>
              </a:lnSpc>
              <a:spcBef>
                <a:spcPts val="0"/>
              </a:spcBef>
              <a:spcAft>
                <a:spcPts val="0"/>
              </a:spcAft>
              <a:buClr>
                <a:srgbClr val="000000"/>
              </a:buClr>
              <a:buSzPts val="2400"/>
              <a:buFont typeface="Arial"/>
              <a:buNone/>
              <a:defRPr sz="2400"/>
            </a:lvl7pPr>
            <a:lvl8pPr marL="0" lvl="7" indent="0" algn="r">
              <a:lnSpc>
                <a:spcPct val="120000"/>
              </a:lnSpc>
              <a:spcBef>
                <a:spcPts val="0"/>
              </a:spcBef>
              <a:spcAft>
                <a:spcPts val="0"/>
              </a:spcAft>
              <a:buClr>
                <a:srgbClr val="000000"/>
              </a:buClr>
              <a:buSzPts val="2400"/>
              <a:buFont typeface="Arial"/>
              <a:buNone/>
              <a:defRPr sz="2400"/>
            </a:lvl8pPr>
            <a:lvl9pPr marL="0" lvl="8" indent="0" algn="r">
              <a:lnSpc>
                <a:spcPct val="120000"/>
              </a:lnSpc>
              <a:spcBef>
                <a:spcPts val="0"/>
              </a:spcBef>
              <a:spcAft>
                <a:spcPts val="0"/>
              </a:spcAft>
              <a:buClr>
                <a:srgbClr val="000000"/>
              </a:buClr>
              <a:buSzPts val="2400"/>
              <a:buFont typeface="Arial"/>
              <a:buNone/>
              <a:defRPr sz="2400"/>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slide-021">
  <p:cSld name="slide-021">
    <p:spTree>
      <p:nvGrpSpPr>
        <p:cNvPr id="1" name="Shape 115"/>
        <p:cNvGrpSpPr/>
        <p:nvPr/>
      </p:nvGrpSpPr>
      <p:grpSpPr>
        <a:xfrm>
          <a:off x="0" y="0"/>
          <a:ext cx="0" cy="0"/>
          <a:chOff x="0" y="0"/>
          <a:chExt cx="0" cy="0"/>
        </a:xfrm>
      </p:grpSpPr>
      <p:sp>
        <p:nvSpPr>
          <p:cNvPr id="116" name="Google Shape;116;p29"/>
          <p:cNvSpPr>
            <a:spLocks noGrp="1"/>
          </p:cNvSpPr>
          <p:nvPr>
            <p:ph type="pic" idx="2"/>
          </p:nvPr>
        </p:nvSpPr>
        <p:spPr>
          <a:xfrm>
            <a:off x="2935188" y="4012862"/>
            <a:ext cx="4064004" cy="4064004"/>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1pPr>
            <a:lvl2pPr marR="0" lvl="1"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2pPr>
            <a:lvl3pPr marR="0" lvl="2"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3pPr>
            <a:lvl4pPr marR="0" lvl="3"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4pPr>
            <a:lvl5pPr marR="0" lvl="4"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5pPr>
            <a:lvl6pPr marR="0" lvl="5"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6pPr>
            <a:lvl7pPr marR="0" lvl="6"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7pPr>
            <a:lvl8pPr marR="0" lvl="7"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8pPr>
            <a:lvl9pPr marR="0" lvl="8"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9pPr>
          </a:lstStyle>
          <a:p>
            <a:endParaRPr/>
          </a:p>
        </p:txBody>
      </p:sp>
      <p:sp>
        <p:nvSpPr>
          <p:cNvPr id="117" name="Google Shape;117;p29"/>
          <p:cNvSpPr>
            <a:spLocks noGrp="1"/>
          </p:cNvSpPr>
          <p:nvPr>
            <p:ph type="pic" idx="3"/>
          </p:nvPr>
        </p:nvSpPr>
        <p:spPr>
          <a:xfrm>
            <a:off x="10172700" y="4012862"/>
            <a:ext cx="4064000" cy="4064004"/>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1pPr>
            <a:lvl2pPr marR="0" lvl="1"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2pPr>
            <a:lvl3pPr marR="0" lvl="2"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3pPr>
            <a:lvl4pPr marR="0" lvl="3"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4pPr>
            <a:lvl5pPr marR="0" lvl="4"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5pPr>
            <a:lvl6pPr marR="0" lvl="5"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6pPr>
            <a:lvl7pPr marR="0" lvl="6"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7pPr>
            <a:lvl8pPr marR="0" lvl="7"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8pPr>
            <a:lvl9pPr marR="0" lvl="8"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9pPr>
          </a:lstStyle>
          <a:p>
            <a:endParaRPr/>
          </a:p>
        </p:txBody>
      </p:sp>
      <p:sp>
        <p:nvSpPr>
          <p:cNvPr id="118" name="Google Shape;118;p29"/>
          <p:cNvSpPr>
            <a:spLocks noGrp="1"/>
          </p:cNvSpPr>
          <p:nvPr>
            <p:ph type="pic" idx="4"/>
          </p:nvPr>
        </p:nvSpPr>
        <p:spPr>
          <a:xfrm>
            <a:off x="17405548" y="4012862"/>
            <a:ext cx="4064005" cy="4064004"/>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1pPr>
            <a:lvl2pPr marR="0" lvl="1"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2pPr>
            <a:lvl3pPr marR="0" lvl="2"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3pPr>
            <a:lvl4pPr marR="0" lvl="3"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4pPr>
            <a:lvl5pPr marR="0" lvl="4"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5pPr>
            <a:lvl6pPr marR="0" lvl="5"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6pPr>
            <a:lvl7pPr marR="0" lvl="6"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7pPr>
            <a:lvl8pPr marR="0" lvl="7"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8pPr>
            <a:lvl9pPr marR="0" lvl="8"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9pPr>
          </a:lstStyle>
          <a:p>
            <a:endParaRPr/>
          </a:p>
        </p:txBody>
      </p:sp>
      <p:sp>
        <p:nvSpPr>
          <p:cNvPr id="119" name="Google Shape;119;p29"/>
          <p:cNvSpPr txBox="1">
            <a:spLocks noGrp="1"/>
          </p:cNvSpPr>
          <p:nvPr>
            <p:ph type="sldNum" idx="12"/>
          </p:nvPr>
        </p:nvSpPr>
        <p:spPr>
          <a:xfrm>
            <a:off x="23211275" y="12888499"/>
            <a:ext cx="453331" cy="447229"/>
          </a:xfrm>
          <a:prstGeom prst="rect">
            <a:avLst/>
          </a:prstGeom>
          <a:noFill/>
          <a:ln>
            <a:noFill/>
          </a:ln>
        </p:spPr>
        <p:txBody>
          <a:bodyPr spcFirstLastPara="1" wrap="square" lIns="50800" tIns="50800" rIns="50800" bIns="50800" anchor="t" anchorCtr="0">
            <a:noAutofit/>
          </a:bodyPr>
          <a:lstStyle>
            <a:lvl1pPr marL="0" lvl="0" indent="0" algn="r">
              <a:lnSpc>
                <a:spcPct val="120000"/>
              </a:lnSpc>
              <a:spcBef>
                <a:spcPts val="0"/>
              </a:spcBef>
              <a:spcAft>
                <a:spcPts val="0"/>
              </a:spcAft>
              <a:buClr>
                <a:srgbClr val="000000"/>
              </a:buClr>
              <a:buSzPts val="2400"/>
              <a:buFont typeface="Arial"/>
              <a:buNone/>
              <a:defRPr sz="2400"/>
            </a:lvl1pPr>
            <a:lvl2pPr marL="0" lvl="1" indent="0" algn="r">
              <a:lnSpc>
                <a:spcPct val="120000"/>
              </a:lnSpc>
              <a:spcBef>
                <a:spcPts val="0"/>
              </a:spcBef>
              <a:spcAft>
                <a:spcPts val="0"/>
              </a:spcAft>
              <a:buClr>
                <a:srgbClr val="000000"/>
              </a:buClr>
              <a:buSzPts val="2400"/>
              <a:buFont typeface="Arial"/>
              <a:buNone/>
              <a:defRPr sz="2400"/>
            </a:lvl2pPr>
            <a:lvl3pPr marL="0" lvl="2" indent="0" algn="r">
              <a:lnSpc>
                <a:spcPct val="120000"/>
              </a:lnSpc>
              <a:spcBef>
                <a:spcPts val="0"/>
              </a:spcBef>
              <a:spcAft>
                <a:spcPts val="0"/>
              </a:spcAft>
              <a:buClr>
                <a:srgbClr val="000000"/>
              </a:buClr>
              <a:buSzPts val="2400"/>
              <a:buFont typeface="Arial"/>
              <a:buNone/>
              <a:defRPr sz="2400"/>
            </a:lvl3pPr>
            <a:lvl4pPr marL="0" lvl="3" indent="0" algn="r">
              <a:lnSpc>
                <a:spcPct val="120000"/>
              </a:lnSpc>
              <a:spcBef>
                <a:spcPts val="0"/>
              </a:spcBef>
              <a:spcAft>
                <a:spcPts val="0"/>
              </a:spcAft>
              <a:buClr>
                <a:srgbClr val="000000"/>
              </a:buClr>
              <a:buSzPts val="2400"/>
              <a:buFont typeface="Arial"/>
              <a:buNone/>
              <a:defRPr sz="2400"/>
            </a:lvl4pPr>
            <a:lvl5pPr marL="0" lvl="4" indent="0" algn="r">
              <a:lnSpc>
                <a:spcPct val="120000"/>
              </a:lnSpc>
              <a:spcBef>
                <a:spcPts val="0"/>
              </a:spcBef>
              <a:spcAft>
                <a:spcPts val="0"/>
              </a:spcAft>
              <a:buClr>
                <a:srgbClr val="000000"/>
              </a:buClr>
              <a:buSzPts val="2400"/>
              <a:buFont typeface="Arial"/>
              <a:buNone/>
              <a:defRPr sz="2400"/>
            </a:lvl5pPr>
            <a:lvl6pPr marL="0" lvl="5" indent="0" algn="r">
              <a:lnSpc>
                <a:spcPct val="120000"/>
              </a:lnSpc>
              <a:spcBef>
                <a:spcPts val="0"/>
              </a:spcBef>
              <a:spcAft>
                <a:spcPts val="0"/>
              </a:spcAft>
              <a:buClr>
                <a:srgbClr val="000000"/>
              </a:buClr>
              <a:buSzPts val="2400"/>
              <a:buFont typeface="Arial"/>
              <a:buNone/>
              <a:defRPr sz="2400"/>
            </a:lvl6pPr>
            <a:lvl7pPr marL="0" lvl="6" indent="0" algn="r">
              <a:lnSpc>
                <a:spcPct val="120000"/>
              </a:lnSpc>
              <a:spcBef>
                <a:spcPts val="0"/>
              </a:spcBef>
              <a:spcAft>
                <a:spcPts val="0"/>
              </a:spcAft>
              <a:buClr>
                <a:srgbClr val="000000"/>
              </a:buClr>
              <a:buSzPts val="2400"/>
              <a:buFont typeface="Arial"/>
              <a:buNone/>
              <a:defRPr sz="2400"/>
            </a:lvl7pPr>
            <a:lvl8pPr marL="0" lvl="7" indent="0" algn="r">
              <a:lnSpc>
                <a:spcPct val="120000"/>
              </a:lnSpc>
              <a:spcBef>
                <a:spcPts val="0"/>
              </a:spcBef>
              <a:spcAft>
                <a:spcPts val="0"/>
              </a:spcAft>
              <a:buClr>
                <a:srgbClr val="000000"/>
              </a:buClr>
              <a:buSzPts val="2400"/>
              <a:buFont typeface="Arial"/>
              <a:buNone/>
              <a:defRPr sz="2400"/>
            </a:lvl8pPr>
            <a:lvl9pPr marL="0" lvl="8" indent="0" algn="r">
              <a:lnSpc>
                <a:spcPct val="120000"/>
              </a:lnSpc>
              <a:spcBef>
                <a:spcPts val="0"/>
              </a:spcBef>
              <a:spcAft>
                <a:spcPts val="0"/>
              </a:spcAft>
              <a:buClr>
                <a:srgbClr val="000000"/>
              </a:buClr>
              <a:buSzPts val="2400"/>
              <a:buFont typeface="Arial"/>
              <a:buNone/>
              <a:defRPr sz="2400"/>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slide-022">
  <p:cSld name="slide-022">
    <p:spTree>
      <p:nvGrpSpPr>
        <p:cNvPr id="1" name="Shape 120"/>
        <p:cNvGrpSpPr/>
        <p:nvPr/>
      </p:nvGrpSpPr>
      <p:grpSpPr>
        <a:xfrm>
          <a:off x="0" y="0"/>
          <a:ext cx="0" cy="0"/>
          <a:chOff x="0" y="0"/>
          <a:chExt cx="0" cy="0"/>
        </a:xfrm>
      </p:grpSpPr>
      <p:sp>
        <p:nvSpPr>
          <p:cNvPr id="121" name="Google Shape;121;p30"/>
          <p:cNvSpPr>
            <a:spLocks noGrp="1"/>
          </p:cNvSpPr>
          <p:nvPr>
            <p:ph type="pic" idx="2"/>
          </p:nvPr>
        </p:nvSpPr>
        <p:spPr>
          <a:xfrm>
            <a:off x="13195300" y="2025847"/>
            <a:ext cx="2540000" cy="2540006"/>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1pPr>
            <a:lvl2pPr marR="0" lvl="1"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2pPr>
            <a:lvl3pPr marR="0" lvl="2"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3pPr>
            <a:lvl4pPr marR="0" lvl="3"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4pPr>
            <a:lvl5pPr marR="0" lvl="4"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5pPr>
            <a:lvl6pPr marR="0" lvl="5"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6pPr>
            <a:lvl7pPr marR="0" lvl="6"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7pPr>
            <a:lvl8pPr marR="0" lvl="7"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8pPr>
            <a:lvl9pPr marR="0" lvl="8"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9pPr>
          </a:lstStyle>
          <a:p>
            <a:endParaRPr/>
          </a:p>
        </p:txBody>
      </p:sp>
      <p:sp>
        <p:nvSpPr>
          <p:cNvPr id="122" name="Google Shape;122;p30"/>
          <p:cNvSpPr>
            <a:spLocks noGrp="1"/>
          </p:cNvSpPr>
          <p:nvPr>
            <p:ph type="pic" idx="3"/>
          </p:nvPr>
        </p:nvSpPr>
        <p:spPr>
          <a:xfrm>
            <a:off x="18800959" y="2025847"/>
            <a:ext cx="2540005" cy="2540006"/>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1pPr>
            <a:lvl2pPr marR="0" lvl="1"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2pPr>
            <a:lvl3pPr marR="0" lvl="2"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3pPr>
            <a:lvl4pPr marR="0" lvl="3"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4pPr>
            <a:lvl5pPr marR="0" lvl="4"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5pPr>
            <a:lvl6pPr marR="0" lvl="5"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6pPr>
            <a:lvl7pPr marR="0" lvl="6"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7pPr>
            <a:lvl8pPr marR="0" lvl="7"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8pPr>
            <a:lvl9pPr marR="0" lvl="8"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9pPr>
          </a:lstStyle>
          <a:p>
            <a:endParaRPr/>
          </a:p>
        </p:txBody>
      </p:sp>
      <p:sp>
        <p:nvSpPr>
          <p:cNvPr id="123" name="Google Shape;123;p30"/>
          <p:cNvSpPr>
            <a:spLocks noGrp="1"/>
          </p:cNvSpPr>
          <p:nvPr>
            <p:ph type="pic" idx="4"/>
          </p:nvPr>
        </p:nvSpPr>
        <p:spPr>
          <a:xfrm>
            <a:off x="13195300" y="7574260"/>
            <a:ext cx="2540000" cy="2540005"/>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1pPr>
            <a:lvl2pPr marR="0" lvl="1"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2pPr>
            <a:lvl3pPr marR="0" lvl="2"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3pPr>
            <a:lvl4pPr marR="0" lvl="3"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4pPr>
            <a:lvl5pPr marR="0" lvl="4"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5pPr>
            <a:lvl6pPr marR="0" lvl="5"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6pPr>
            <a:lvl7pPr marR="0" lvl="6"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7pPr>
            <a:lvl8pPr marR="0" lvl="7"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8pPr>
            <a:lvl9pPr marR="0" lvl="8"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9pPr>
          </a:lstStyle>
          <a:p>
            <a:endParaRPr/>
          </a:p>
        </p:txBody>
      </p:sp>
      <p:sp>
        <p:nvSpPr>
          <p:cNvPr id="124" name="Google Shape;124;p30"/>
          <p:cNvSpPr>
            <a:spLocks noGrp="1"/>
          </p:cNvSpPr>
          <p:nvPr>
            <p:ph type="pic" idx="5"/>
          </p:nvPr>
        </p:nvSpPr>
        <p:spPr>
          <a:xfrm>
            <a:off x="18800959" y="7574260"/>
            <a:ext cx="2540005" cy="2540005"/>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1pPr>
            <a:lvl2pPr marR="0" lvl="1"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2pPr>
            <a:lvl3pPr marR="0" lvl="2"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3pPr>
            <a:lvl4pPr marR="0" lvl="3"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4pPr>
            <a:lvl5pPr marR="0" lvl="4"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5pPr>
            <a:lvl6pPr marR="0" lvl="5"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6pPr>
            <a:lvl7pPr marR="0" lvl="6"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7pPr>
            <a:lvl8pPr marR="0" lvl="7"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8pPr>
            <a:lvl9pPr marR="0" lvl="8"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9pPr>
          </a:lstStyle>
          <a:p>
            <a:endParaRPr/>
          </a:p>
        </p:txBody>
      </p:sp>
      <p:sp>
        <p:nvSpPr>
          <p:cNvPr id="125" name="Google Shape;125;p30"/>
          <p:cNvSpPr txBox="1">
            <a:spLocks noGrp="1"/>
          </p:cNvSpPr>
          <p:nvPr>
            <p:ph type="sldNum" idx="12"/>
          </p:nvPr>
        </p:nvSpPr>
        <p:spPr>
          <a:xfrm>
            <a:off x="23211275" y="12888499"/>
            <a:ext cx="453331" cy="447229"/>
          </a:xfrm>
          <a:prstGeom prst="rect">
            <a:avLst/>
          </a:prstGeom>
          <a:noFill/>
          <a:ln>
            <a:noFill/>
          </a:ln>
        </p:spPr>
        <p:txBody>
          <a:bodyPr spcFirstLastPara="1" wrap="square" lIns="50800" tIns="50800" rIns="50800" bIns="50800" anchor="t" anchorCtr="0">
            <a:noAutofit/>
          </a:bodyPr>
          <a:lstStyle>
            <a:lvl1pPr marL="0" lvl="0" indent="0" algn="r">
              <a:lnSpc>
                <a:spcPct val="120000"/>
              </a:lnSpc>
              <a:spcBef>
                <a:spcPts val="0"/>
              </a:spcBef>
              <a:spcAft>
                <a:spcPts val="0"/>
              </a:spcAft>
              <a:buClr>
                <a:srgbClr val="000000"/>
              </a:buClr>
              <a:buSzPts val="2400"/>
              <a:buFont typeface="Arial"/>
              <a:buNone/>
              <a:defRPr sz="2400"/>
            </a:lvl1pPr>
            <a:lvl2pPr marL="0" lvl="1" indent="0" algn="r">
              <a:lnSpc>
                <a:spcPct val="120000"/>
              </a:lnSpc>
              <a:spcBef>
                <a:spcPts val="0"/>
              </a:spcBef>
              <a:spcAft>
                <a:spcPts val="0"/>
              </a:spcAft>
              <a:buClr>
                <a:srgbClr val="000000"/>
              </a:buClr>
              <a:buSzPts val="2400"/>
              <a:buFont typeface="Arial"/>
              <a:buNone/>
              <a:defRPr sz="2400"/>
            </a:lvl2pPr>
            <a:lvl3pPr marL="0" lvl="2" indent="0" algn="r">
              <a:lnSpc>
                <a:spcPct val="120000"/>
              </a:lnSpc>
              <a:spcBef>
                <a:spcPts val="0"/>
              </a:spcBef>
              <a:spcAft>
                <a:spcPts val="0"/>
              </a:spcAft>
              <a:buClr>
                <a:srgbClr val="000000"/>
              </a:buClr>
              <a:buSzPts val="2400"/>
              <a:buFont typeface="Arial"/>
              <a:buNone/>
              <a:defRPr sz="2400"/>
            </a:lvl3pPr>
            <a:lvl4pPr marL="0" lvl="3" indent="0" algn="r">
              <a:lnSpc>
                <a:spcPct val="120000"/>
              </a:lnSpc>
              <a:spcBef>
                <a:spcPts val="0"/>
              </a:spcBef>
              <a:spcAft>
                <a:spcPts val="0"/>
              </a:spcAft>
              <a:buClr>
                <a:srgbClr val="000000"/>
              </a:buClr>
              <a:buSzPts val="2400"/>
              <a:buFont typeface="Arial"/>
              <a:buNone/>
              <a:defRPr sz="2400"/>
            </a:lvl4pPr>
            <a:lvl5pPr marL="0" lvl="4" indent="0" algn="r">
              <a:lnSpc>
                <a:spcPct val="120000"/>
              </a:lnSpc>
              <a:spcBef>
                <a:spcPts val="0"/>
              </a:spcBef>
              <a:spcAft>
                <a:spcPts val="0"/>
              </a:spcAft>
              <a:buClr>
                <a:srgbClr val="000000"/>
              </a:buClr>
              <a:buSzPts val="2400"/>
              <a:buFont typeface="Arial"/>
              <a:buNone/>
              <a:defRPr sz="2400"/>
            </a:lvl5pPr>
            <a:lvl6pPr marL="0" lvl="5" indent="0" algn="r">
              <a:lnSpc>
                <a:spcPct val="120000"/>
              </a:lnSpc>
              <a:spcBef>
                <a:spcPts val="0"/>
              </a:spcBef>
              <a:spcAft>
                <a:spcPts val="0"/>
              </a:spcAft>
              <a:buClr>
                <a:srgbClr val="000000"/>
              </a:buClr>
              <a:buSzPts val="2400"/>
              <a:buFont typeface="Arial"/>
              <a:buNone/>
              <a:defRPr sz="2400"/>
            </a:lvl6pPr>
            <a:lvl7pPr marL="0" lvl="6" indent="0" algn="r">
              <a:lnSpc>
                <a:spcPct val="120000"/>
              </a:lnSpc>
              <a:spcBef>
                <a:spcPts val="0"/>
              </a:spcBef>
              <a:spcAft>
                <a:spcPts val="0"/>
              </a:spcAft>
              <a:buClr>
                <a:srgbClr val="000000"/>
              </a:buClr>
              <a:buSzPts val="2400"/>
              <a:buFont typeface="Arial"/>
              <a:buNone/>
              <a:defRPr sz="2400"/>
            </a:lvl7pPr>
            <a:lvl8pPr marL="0" lvl="7" indent="0" algn="r">
              <a:lnSpc>
                <a:spcPct val="120000"/>
              </a:lnSpc>
              <a:spcBef>
                <a:spcPts val="0"/>
              </a:spcBef>
              <a:spcAft>
                <a:spcPts val="0"/>
              </a:spcAft>
              <a:buClr>
                <a:srgbClr val="000000"/>
              </a:buClr>
              <a:buSzPts val="2400"/>
              <a:buFont typeface="Arial"/>
              <a:buNone/>
              <a:defRPr sz="2400"/>
            </a:lvl8pPr>
            <a:lvl9pPr marL="0" lvl="8" indent="0" algn="r">
              <a:lnSpc>
                <a:spcPct val="120000"/>
              </a:lnSpc>
              <a:spcBef>
                <a:spcPts val="0"/>
              </a:spcBef>
              <a:spcAft>
                <a:spcPts val="0"/>
              </a:spcAft>
              <a:buClr>
                <a:srgbClr val="000000"/>
              </a:buClr>
              <a:buSzPts val="2400"/>
              <a:buFont typeface="Arial"/>
              <a:buNone/>
              <a:defRPr sz="2400"/>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6"/>
        <p:cNvGrpSpPr/>
        <p:nvPr/>
      </p:nvGrpSpPr>
      <p:grpSpPr>
        <a:xfrm>
          <a:off x="0" y="0"/>
          <a:ext cx="0" cy="0"/>
          <a:chOff x="0" y="0"/>
          <a:chExt cx="0" cy="0"/>
        </a:xfrm>
      </p:grpSpPr>
      <p:sp>
        <p:nvSpPr>
          <p:cNvPr id="17" name="Google Shape;17;p4"/>
          <p:cNvSpPr>
            <a:spLocks noGrp="1"/>
          </p:cNvSpPr>
          <p:nvPr>
            <p:ph type="pic" idx="2"/>
          </p:nvPr>
        </p:nvSpPr>
        <p:spPr>
          <a:xfrm>
            <a:off x="7315202" y="0"/>
            <a:ext cx="17068801" cy="13716000"/>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1pPr>
            <a:lvl2pPr marR="0" lvl="1"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2pPr>
            <a:lvl3pPr marR="0" lvl="2"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3pPr>
            <a:lvl4pPr marR="0" lvl="3"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4pPr>
            <a:lvl5pPr marR="0" lvl="4"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5pPr>
            <a:lvl6pPr marR="0" lvl="5"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6pPr>
            <a:lvl7pPr marR="0" lvl="6"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7pPr>
            <a:lvl8pPr marR="0" lvl="7"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8pPr>
            <a:lvl9pPr marR="0" lvl="8"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9pPr>
          </a:lstStyle>
          <a:p>
            <a:endParaRPr/>
          </a:p>
        </p:txBody>
      </p:sp>
      <p:sp>
        <p:nvSpPr>
          <p:cNvPr id="18" name="Google Shape;18;p4"/>
          <p:cNvSpPr txBox="1">
            <a:spLocks noGrp="1"/>
          </p:cNvSpPr>
          <p:nvPr>
            <p:ph type="sldNum" idx="12"/>
          </p:nvPr>
        </p:nvSpPr>
        <p:spPr>
          <a:xfrm>
            <a:off x="23211275" y="12888499"/>
            <a:ext cx="453331" cy="447229"/>
          </a:xfrm>
          <a:prstGeom prst="rect">
            <a:avLst/>
          </a:prstGeom>
          <a:noFill/>
          <a:ln>
            <a:noFill/>
          </a:ln>
        </p:spPr>
        <p:txBody>
          <a:bodyPr spcFirstLastPara="1" wrap="square" lIns="50800" tIns="50800" rIns="50800" bIns="50800" anchor="t" anchorCtr="0">
            <a:noAutofit/>
          </a:bodyPr>
          <a:lstStyle>
            <a:lvl1pPr marL="0" lvl="0" indent="0" algn="r">
              <a:lnSpc>
                <a:spcPct val="120000"/>
              </a:lnSpc>
              <a:spcBef>
                <a:spcPts val="0"/>
              </a:spcBef>
              <a:spcAft>
                <a:spcPts val="0"/>
              </a:spcAft>
              <a:buClr>
                <a:srgbClr val="000000"/>
              </a:buClr>
              <a:buSzPts val="2400"/>
              <a:buFont typeface="Arial"/>
              <a:buNone/>
              <a:defRPr sz="2400"/>
            </a:lvl1pPr>
            <a:lvl2pPr marL="0" lvl="1" indent="0" algn="r">
              <a:lnSpc>
                <a:spcPct val="120000"/>
              </a:lnSpc>
              <a:spcBef>
                <a:spcPts val="0"/>
              </a:spcBef>
              <a:spcAft>
                <a:spcPts val="0"/>
              </a:spcAft>
              <a:buClr>
                <a:srgbClr val="000000"/>
              </a:buClr>
              <a:buSzPts val="2400"/>
              <a:buFont typeface="Arial"/>
              <a:buNone/>
              <a:defRPr sz="2400"/>
            </a:lvl2pPr>
            <a:lvl3pPr marL="0" lvl="2" indent="0" algn="r">
              <a:lnSpc>
                <a:spcPct val="120000"/>
              </a:lnSpc>
              <a:spcBef>
                <a:spcPts val="0"/>
              </a:spcBef>
              <a:spcAft>
                <a:spcPts val="0"/>
              </a:spcAft>
              <a:buClr>
                <a:srgbClr val="000000"/>
              </a:buClr>
              <a:buSzPts val="2400"/>
              <a:buFont typeface="Arial"/>
              <a:buNone/>
              <a:defRPr sz="2400"/>
            </a:lvl3pPr>
            <a:lvl4pPr marL="0" lvl="3" indent="0" algn="r">
              <a:lnSpc>
                <a:spcPct val="120000"/>
              </a:lnSpc>
              <a:spcBef>
                <a:spcPts val="0"/>
              </a:spcBef>
              <a:spcAft>
                <a:spcPts val="0"/>
              </a:spcAft>
              <a:buClr>
                <a:srgbClr val="000000"/>
              </a:buClr>
              <a:buSzPts val="2400"/>
              <a:buFont typeface="Arial"/>
              <a:buNone/>
              <a:defRPr sz="2400"/>
            </a:lvl4pPr>
            <a:lvl5pPr marL="0" lvl="4" indent="0" algn="r">
              <a:lnSpc>
                <a:spcPct val="120000"/>
              </a:lnSpc>
              <a:spcBef>
                <a:spcPts val="0"/>
              </a:spcBef>
              <a:spcAft>
                <a:spcPts val="0"/>
              </a:spcAft>
              <a:buClr>
                <a:srgbClr val="000000"/>
              </a:buClr>
              <a:buSzPts val="2400"/>
              <a:buFont typeface="Arial"/>
              <a:buNone/>
              <a:defRPr sz="2400"/>
            </a:lvl5pPr>
            <a:lvl6pPr marL="0" lvl="5" indent="0" algn="r">
              <a:lnSpc>
                <a:spcPct val="120000"/>
              </a:lnSpc>
              <a:spcBef>
                <a:spcPts val="0"/>
              </a:spcBef>
              <a:spcAft>
                <a:spcPts val="0"/>
              </a:spcAft>
              <a:buClr>
                <a:srgbClr val="000000"/>
              </a:buClr>
              <a:buSzPts val="2400"/>
              <a:buFont typeface="Arial"/>
              <a:buNone/>
              <a:defRPr sz="2400"/>
            </a:lvl6pPr>
            <a:lvl7pPr marL="0" lvl="6" indent="0" algn="r">
              <a:lnSpc>
                <a:spcPct val="120000"/>
              </a:lnSpc>
              <a:spcBef>
                <a:spcPts val="0"/>
              </a:spcBef>
              <a:spcAft>
                <a:spcPts val="0"/>
              </a:spcAft>
              <a:buClr>
                <a:srgbClr val="000000"/>
              </a:buClr>
              <a:buSzPts val="2400"/>
              <a:buFont typeface="Arial"/>
              <a:buNone/>
              <a:defRPr sz="2400"/>
            </a:lvl7pPr>
            <a:lvl8pPr marL="0" lvl="7" indent="0" algn="r">
              <a:lnSpc>
                <a:spcPct val="120000"/>
              </a:lnSpc>
              <a:spcBef>
                <a:spcPts val="0"/>
              </a:spcBef>
              <a:spcAft>
                <a:spcPts val="0"/>
              </a:spcAft>
              <a:buClr>
                <a:srgbClr val="000000"/>
              </a:buClr>
              <a:buSzPts val="2400"/>
              <a:buFont typeface="Arial"/>
              <a:buNone/>
              <a:defRPr sz="2400"/>
            </a:lvl8pPr>
            <a:lvl9pPr marL="0" lvl="8" indent="0" algn="r">
              <a:lnSpc>
                <a:spcPct val="120000"/>
              </a:lnSpc>
              <a:spcBef>
                <a:spcPts val="0"/>
              </a:spcBef>
              <a:spcAft>
                <a:spcPts val="0"/>
              </a:spcAft>
              <a:buClr>
                <a:srgbClr val="000000"/>
              </a:buClr>
              <a:buSzPts val="2400"/>
              <a:buFont typeface="Arial"/>
              <a:buNone/>
              <a:defRPr sz="2400"/>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slide-023">
  <p:cSld name="slide-023">
    <p:spTree>
      <p:nvGrpSpPr>
        <p:cNvPr id="1" name="Shape 126"/>
        <p:cNvGrpSpPr/>
        <p:nvPr/>
      </p:nvGrpSpPr>
      <p:grpSpPr>
        <a:xfrm>
          <a:off x="0" y="0"/>
          <a:ext cx="0" cy="0"/>
          <a:chOff x="0" y="0"/>
          <a:chExt cx="0" cy="0"/>
        </a:xfrm>
      </p:grpSpPr>
      <p:sp>
        <p:nvSpPr>
          <p:cNvPr id="127" name="Google Shape;127;p31"/>
          <p:cNvSpPr>
            <a:spLocks noGrp="1"/>
          </p:cNvSpPr>
          <p:nvPr>
            <p:ph type="pic" idx="2"/>
          </p:nvPr>
        </p:nvSpPr>
        <p:spPr>
          <a:xfrm>
            <a:off x="9017000" y="3346105"/>
            <a:ext cx="6350000" cy="6350004"/>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1pPr>
            <a:lvl2pPr marR="0" lvl="1"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2pPr>
            <a:lvl3pPr marR="0" lvl="2"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3pPr>
            <a:lvl4pPr marR="0" lvl="3"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4pPr>
            <a:lvl5pPr marR="0" lvl="4"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5pPr>
            <a:lvl6pPr marR="0" lvl="5"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6pPr>
            <a:lvl7pPr marR="0" lvl="6"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7pPr>
            <a:lvl8pPr marR="0" lvl="7"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8pPr>
            <a:lvl9pPr marR="0" lvl="8"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9pPr>
          </a:lstStyle>
          <a:p>
            <a:endParaRPr/>
          </a:p>
        </p:txBody>
      </p:sp>
      <p:sp>
        <p:nvSpPr>
          <p:cNvPr id="128" name="Google Shape;128;p31"/>
          <p:cNvSpPr txBox="1">
            <a:spLocks noGrp="1"/>
          </p:cNvSpPr>
          <p:nvPr>
            <p:ph type="sldNum" idx="12"/>
          </p:nvPr>
        </p:nvSpPr>
        <p:spPr>
          <a:xfrm>
            <a:off x="23211275" y="12888499"/>
            <a:ext cx="453331" cy="447229"/>
          </a:xfrm>
          <a:prstGeom prst="rect">
            <a:avLst/>
          </a:prstGeom>
          <a:noFill/>
          <a:ln>
            <a:noFill/>
          </a:ln>
        </p:spPr>
        <p:txBody>
          <a:bodyPr spcFirstLastPara="1" wrap="square" lIns="50800" tIns="50800" rIns="50800" bIns="50800" anchor="t" anchorCtr="0">
            <a:noAutofit/>
          </a:bodyPr>
          <a:lstStyle>
            <a:lvl1pPr marL="0" lvl="0" indent="0" algn="r">
              <a:lnSpc>
                <a:spcPct val="120000"/>
              </a:lnSpc>
              <a:spcBef>
                <a:spcPts val="0"/>
              </a:spcBef>
              <a:spcAft>
                <a:spcPts val="0"/>
              </a:spcAft>
              <a:buClr>
                <a:srgbClr val="000000"/>
              </a:buClr>
              <a:buSzPts val="2400"/>
              <a:buFont typeface="Arial"/>
              <a:buNone/>
              <a:defRPr sz="2400"/>
            </a:lvl1pPr>
            <a:lvl2pPr marL="0" lvl="1" indent="0" algn="r">
              <a:lnSpc>
                <a:spcPct val="120000"/>
              </a:lnSpc>
              <a:spcBef>
                <a:spcPts val="0"/>
              </a:spcBef>
              <a:spcAft>
                <a:spcPts val="0"/>
              </a:spcAft>
              <a:buClr>
                <a:srgbClr val="000000"/>
              </a:buClr>
              <a:buSzPts val="2400"/>
              <a:buFont typeface="Arial"/>
              <a:buNone/>
              <a:defRPr sz="2400"/>
            </a:lvl2pPr>
            <a:lvl3pPr marL="0" lvl="2" indent="0" algn="r">
              <a:lnSpc>
                <a:spcPct val="120000"/>
              </a:lnSpc>
              <a:spcBef>
                <a:spcPts val="0"/>
              </a:spcBef>
              <a:spcAft>
                <a:spcPts val="0"/>
              </a:spcAft>
              <a:buClr>
                <a:srgbClr val="000000"/>
              </a:buClr>
              <a:buSzPts val="2400"/>
              <a:buFont typeface="Arial"/>
              <a:buNone/>
              <a:defRPr sz="2400"/>
            </a:lvl3pPr>
            <a:lvl4pPr marL="0" lvl="3" indent="0" algn="r">
              <a:lnSpc>
                <a:spcPct val="120000"/>
              </a:lnSpc>
              <a:spcBef>
                <a:spcPts val="0"/>
              </a:spcBef>
              <a:spcAft>
                <a:spcPts val="0"/>
              </a:spcAft>
              <a:buClr>
                <a:srgbClr val="000000"/>
              </a:buClr>
              <a:buSzPts val="2400"/>
              <a:buFont typeface="Arial"/>
              <a:buNone/>
              <a:defRPr sz="2400"/>
            </a:lvl4pPr>
            <a:lvl5pPr marL="0" lvl="4" indent="0" algn="r">
              <a:lnSpc>
                <a:spcPct val="120000"/>
              </a:lnSpc>
              <a:spcBef>
                <a:spcPts val="0"/>
              </a:spcBef>
              <a:spcAft>
                <a:spcPts val="0"/>
              </a:spcAft>
              <a:buClr>
                <a:srgbClr val="000000"/>
              </a:buClr>
              <a:buSzPts val="2400"/>
              <a:buFont typeface="Arial"/>
              <a:buNone/>
              <a:defRPr sz="2400"/>
            </a:lvl5pPr>
            <a:lvl6pPr marL="0" lvl="5" indent="0" algn="r">
              <a:lnSpc>
                <a:spcPct val="120000"/>
              </a:lnSpc>
              <a:spcBef>
                <a:spcPts val="0"/>
              </a:spcBef>
              <a:spcAft>
                <a:spcPts val="0"/>
              </a:spcAft>
              <a:buClr>
                <a:srgbClr val="000000"/>
              </a:buClr>
              <a:buSzPts val="2400"/>
              <a:buFont typeface="Arial"/>
              <a:buNone/>
              <a:defRPr sz="2400"/>
            </a:lvl6pPr>
            <a:lvl7pPr marL="0" lvl="6" indent="0" algn="r">
              <a:lnSpc>
                <a:spcPct val="120000"/>
              </a:lnSpc>
              <a:spcBef>
                <a:spcPts val="0"/>
              </a:spcBef>
              <a:spcAft>
                <a:spcPts val="0"/>
              </a:spcAft>
              <a:buClr>
                <a:srgbClr val="000000"/>
              </a:buClr>
              <a:buSzPts val="2400"/>
              <a:buFont typeface="Arial"/>
              <a:buNone/>
              <a:defRPr sz="2400"/>
            </a:lvl7pPr>
            <a:lvl8pPr marL="0" lvl="7" indent="0" algn="r">
              <a:lnSpc>
                <a:spcPct val="120000"/>
              </a:lnSpc>
              <a:spcBef>
                <a:spcPts val="0"/>
              </a:spcBef>
              <a:spcAft>
                <a:spcPts val="0"/>
              </a:spcAft>
              <a:buClr>
                <a:srgbClr val="000000"/>
              </a:buClr>
              <a:buSzPts val="2400"/>
              <a:buFont typeface="Arial"/>
              <a:buNone/>
              <a:defRPr sz="2400"/>
            </a:lvl8pPr>
            <a:lvl9pPr marL="0" lvl="8" indent="0" algn="r">
              <a:lnSpc>
                <a:spcPct val="120000"/>
              </a:lnSpc>
              <a:spcBef>
                <a:spcPts val="0"/>
              </a:spcBef>
              <a:spcAft>
                <a:spcPts val="0"/>
              </a:spcAft>
              <a:buClr>
                <a:srgbClr val="000000"/>
              </a:buClr>
              <a:buSzPts val="2400"/>
              <a:buFont typeface="Arial"/>
              <a:buNone/>
              <a:defRPr sz="2400"/>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slide-024">
  <p:cSld name="slide-024">
    <p:spTree>
      <p:nvGrpSpPr>
        <p:cNvPr id="1" name="Shape 129"/>
        <p:cNvGrpSpPr/>
        <p:nvPr/>
      </p:nvGrpSpPr>
      <p:grpSpPr>
        <a:xfrm>
          <a:off x="0" y="0"/>
          <a:ext cx="0" cy="0"/>
          <a:chOff x="0" y="0"/>
          <a:chExt cx="0" cy="0"/>
        </a:xfrm>
      </p:grpSpPr>
      <p:sp>
        <p:nvSpPr>
          <p:cNvPr id="130" name="Google Shape;130;p32"/>
          <p:cNvSpPr>
            <a:spLocks noGrp="1"/>
          </p:cNvSpPr>
          <p:nvPr>
            <p:ph type="pic" idx="2"/>
          </p:nvPr>
        </p:nvSpPr>
        <p:spPr>
          <a:xfrm>
            <a:off x="3092444" y="4099602"/>
            <a:ext cx="3698688" cy="3698685"/>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1pPr>
            <a:lvl2pPr marR="0" lvl="1"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2pPr>
            <a:lvl3pPr marR="0" lvl="2"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3pPr>
            <a:lvl4pPr marR="0" lvl="3"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4pPr>
            <a:lvl5pPr marR="0" lvl="4"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5pPr>
            <a:lvl6pPr marR="0" lvl="5"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6pPr>
            <a:lvl7pPr marR="0" lvl="6"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7pPr>
            <a:lvl8pPr marR="0" lvl="7"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8pPr>
            <a:lvl9pPr marR="0" lvl="8"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9pPr>
          </a:lstStyle>
          <a:p>
            <a:endParaRPr/>
          </a:p>
        </p:txBody>
      </p:sp>
      <p:sp>
        <p:nvSpPr>
          <p:cNvPr id="131" name="Google Shape;131;p32"/>
          <p:cNvSpPr>
            <a:spLocks noGrp="1"/>
          </p:cNvSpPr>
          <p:nvPr>
            <p:ph type="pic" idx="3"/>
          </p:nvPr>
        </p:nvSpPr>
        <p:spPr>
          <a:xfrm>
            <a:off x="10354336" y="4099602"/>
            <a:ext cx="3698687" cy="3698685"/>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1pPr>
            <a:lvl2pPr marR="0" lvl="1"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2pPr>
            <a:lvl3pPr marR="0" lvl="2"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3pPr>
            <a:lvl4pPr marR="0" lvl="3"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4pPr>
            <a:lvl5pPr marR="0" lvl="4"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5pPr>
            <a:lvl6pPr marR="0" lvl="5"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6pPr>
            <a:lvl7pPr marR="0" lvl="6"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7pPr>
            <a:lvl8pPr marR="0" lvl="7"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8pPr>
            <a:lvl9pPr marR="0" lvl="8"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9pPr>
          </a:lstStyle>
          <a:p>
            <a:endParaRPr/>
          </a:p>
        </p:txBody>
      </p:sp>
      <p:sp>
        <p:nvSpPr>
          <p:cNvPr id="132" name="Google Shape;132;p32"/>
          <p:cNvSpPr>
            <a:spLocks noGrp="1"/>
          </p:cNvSpPr>
          <p:nvPr>
            <p:ph type="pic" idx="4"/>
          </p:nvPr>
        </p:nvSpPr>
        <p:spPr>
          <a:xfrm>
            <a:off x="17616230" y="4099602"/>
            <a:ext cx="3698688" cy="3698685"/>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1pPr>
            <a:lvl2pPr marR="0" lvl="1"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2pPr>
            <a:lvl3pPr marR="0" lvl="2"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3pPr>
            <a:lvl4pPr marR="0" lvl="3"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4pPr>
            <a:lvl5pPr marR="0" lvl="4"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5pPr>
            <a:lvl6pPr marR="0" lvl="5"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6pPr>
            <a:lvl7pPr marR="0" lvl="6"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7pPr>
            <a:lvl8pPr marR="0" lvl="7"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8pPr>
            <a:lvl9pPr marR="0" lvl="8"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9pPr>
          </a:lstStyle>
          <a:p>
            <a:endParaRPr/>
          </a:p>
        </p:txBody>
      </p:sp>
      <p:sp>
        <p:nvSpPr>
          <p:cNvPr id="133" name="Google Shape;133;p32"/>
          <p:cNvSpPr txBox="1">
            <a:spLocks noGrp="1"/>
          </p:cNvSpPr>
          <p:nvPr>
            <p:ph type="sldNum" idx="12"/>
          </p:nvPr>
        </p:nvSpPr>
        <p:spPr>
          <a:xfrm>
            <a:off x="23211275" y="12888499"/>
            <a:ext cx="453331" cy="447229"/>
          </a:xfrm>
          <a:prstGeom prst="rect">
            <a:avLst/>
          </a:prstGeom>
          <a:noFill/>
          <a:ln>
            <a:noFill/>
          </a:ln>
        </p:spPr>
        <p:txBody>
          <a:bodyPr spcFirstLastPara="1" wrap="square" lIns="50800" tIns="50800" rIns="50800" bIns="50800" anchor="t" anchorCtr="0">
            <a:noAutofit/>
          </a:bodyPr>
          <a:lstStyle>
            <a:lvl1pPr marL="0" lvl="0" indent="0" algn="r">
              <a:lnSpc>
                <a:spcPct val="120000"/>
              </a:lnSpc>
              <a:spcBef>
                <a:spcPts val="0"/>
              </a:spcBef>
              <a:spcAft>
                <a:spcPts val="0"/>
              </a:spcAft>
              <a:buClr>
                <a:srgbClr val="000000"/>
              </a:buClr>
              <a:buSzPts val="2400"/>
              <a:buFont typeface="Arial"/>
              <a:buNone/>
              <a:defRPr sz="2400"/>
            </a:lvl1pPr>
            <a:lvl2pPr marL="0" lvl="1" indent="0" algn="r">
              <a:lnSpc>
                <a:spcPct val="120000"/>
              </a:lnSpc>
              <a:spcBef>
                <a:spcPts val="0"/>
              </a:spcBef>
              <a:spcAft>
                <a:spcPts val="0"/>
              </a:spcAft>
              <a:buClr>
                <a:srgbClr val="000000"/>
              </a:buClr>
              <a:buSzPts val="2400"/>
              <a:buFont typeface="Arial"/>
              <a:buNone/>
              <a:defRPr sz="2400"/>
            </a:lvl2pPr>
            <a:lvl3pPr marL="0" lvl="2" indent="0" algn="r">
              <a:lnSpc>
                <a:spcPct val="120000"/>
              </a:lnSpc>
              <a:spcBef>
                <a:spcPts val="0"/>
              </a:spcBef>
              <a:spcAft>
                <a:spcPts val="0"/>
              </a:spcAft>
              <a:buClr>
                <a:srgbClr val="000000"/>
              </a:buClr>
              <a:buSzPts val="2400"/>
              <a:buFont typeface="Arial"/>
              <a:buNone/>
              <a:defRPr sz="2400"/>
            </a:lvl3pPr>
            <a:lvl4pPr marL="0" lvl="3" indent="0" algn="r">
              <a:lnSpc>
                <a:spcPct val="120000"/>
              </a:lnSpc>
              <a:spcBef>
                <a:spcPts val="0"/>
              </a:spcBef>
              <a:spcAft>
                <a:spcPts val="0"/>
              </a:spcAft>
              <a:buClr>
                <a:srgbClr val="000000"/>
              </a:buClr>
              <a:buSzPts val="2400"/>
              <a:buFont typeface="Arial"/>
              <a:buNone/>
              <a:defRPr sz="2400"/>
            </a:lvl4pPr>
            <a:lvl5pPr marL="0" lvl="4" indent="0" algn="r">
              <a:lnSpc>
                <a:spcPct val="120000"/>
              </a:lnSpc>
              <a:spcBef>
                <a:spcPts val="0"/>
              </a:spcBef>
              <a:spcAft>
                <a:spcPts val="0"/>
              </a:spcAft>
              <a:buClr>
                <a:srgbClr val="000000"/>
              </a:buClr>
              <a:buSzPts val="2400"/>
              <a:buFont typeface="Arial"/>
              <a:buNone/>
              <a:defRPr sz="2400"/>
            </a:lvl5pPr>
            <a:lvl6pPr marL="0" lvl="5" indent="0" algn="r">
              <a:lnSpc>
                <a:spcPct val="120000"/>
              </a:lnSpc>
              <a:spcBef>
                <a:spcPts val="0"/>
              </a:spcBef>
              <a:spcAft>
                <a:spcPts val="0"/>
              </a:spcAft>
              <a:buClr>
                <a:srgbClr val="000000"/>
              </a:buClr>
              <a:buSzPts val="2400"/>
              <a:buFont typeface="Arial"/>
              <a:buNone/>
              <a:defRPr sz="2400"/>
            </a:lvl6pPr>
            <a:lvl7pPr marL="0" lvl="6" indent="0" algn="r">
              <a:lnSpc>
                <a:spcPct val="120000"/>
              </a:lnSpc>
              <a:spcBef>
                <a:spcPts val="0"/>
              </a:spcBef>
              <a:spcAft>
                <a:spcPts val="0"/>
              </a:spcAft>
              <a:buClr>
                <a:srgbClr val="000000"/>
              </a:buClr>
              <a:buSzPts val="2400"/>
              <a:buFont typeface="Arial"/>
              <a:buNone/>
              <a:defRPr sz="2400"/>
            </a:lvl7pPr>
            <a:lvl8pPr marL="0" lvl="7" indent="0" algn="r">
              <a:lnSpc>
                <a:spcPct val="120000"/>
              </a:lnSpc>
              <a:spcBef>
                <a:spcPts val="0"/>
              </a:spcBef>
              <a:spcAft>
                <a:spcPts val="0"/>
              </a:spcAft>
              <a:buClr>
                <a:srgbClr val="000000"/>
              </a:buClr>
              <a:buSzPts val="2400"/>
              <a:buFont typeface="Arial"/>
              <a:buNone/>
              <a:defRPr sz="2400"/>
            </a:lvl8pPr>
            <a:lvl9pPr marL="0" lvl="8" indent="0" algn="r">
              <a:lnSpc>
                <a:spcPct val="120000"/>
              </a:lnSpc>
              <a:spcBef>
                <a:spcPts val="0"/>
              </a:spcBef>
              <a:spcAft>
                <a:spcPts val="0"/>
              </a:spcAft>
              <a:buClr>
                <a:srgbClr val="000000"/>
              </a:buClr>
              <a:buSzPts val="2400"/>
              <a:buFont typeface="Arial"/>
              <a:buNone/>
              <a:defRPr sz="2400"/>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slide-025">
  <p:cSld name="slide-025">
    <p:spTree>
      <p:nvGrpSpPr>
        <p:cNvPr id="1" name="Shape 134"/>
        <p:cNvGrpSpPr/>
        <p:nvPr/>
      </p:nvGrpSpPr>
      <p:grpSpPr>
        <a:xfrm>
          <a:off x="0" y="0"/>
          <a:ext cx="0" cy="0"/>
          <a:chOff x="0" y="0"/>
          <a:chExt cx="0" cy="0"/>
        </a:xfrm>
      </p:grpSpPr>
      <p:sp>
        <p:nvSpPr>
          <p:cNvPr id="135" name="Google Shape;135;p33"/>
          <p:cNvSpPr>
            <a:spLocks noGrp="1"/>
          </p:cNvSpPr>
          <p:nvPr>
            <p:ph type="pic" idx="2"/>
          </p:nvPr>
        </p:nvSpPr>
        <p:spPr>
          <a:xfrm>
            <a:off x="13213247" y="0"/>
            <a:ext cx="11170802" cy="11615702"/>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1pPr>
            <a:lvl2pPr marR="0" lvl="1"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2pPr>
            <a:lvl3pPr marR="0" lvl="2"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3pPr>
            <a:lvl4pPr marR="0" lvl="3"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4pPr>
            <a:lvl5pPr marR="0" lvl="4"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5pPr>
            <a:lvl6pPr marR="0" lvl="5"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6pPr>
            <a:lvl7pPr marR="0" lvl="6"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7pPr>
            <a:lvl8pPr marR="0" lvl="7"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8pPr>
            <a:lvl9pPr marR="0" lvl="8"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9pPr>
          </a:lstStyle>
          <a:p>
            <a:endParaRPr/>
          </a:p>
        </p:txBody>
      </p:sp>
      <p:sp>
        <p:nvSpPr>
          <p:cNvPr id="136" name="Google Shape;136;p33"/>
          <p:cNvSpPr txBox="1">
            <a:spLocks noGrp="1"/>
          </p:cNvSpPr>
          <p:nvPr>
            <p:ph type="sldNum" idx="12"/>
          </p:nvPr>
        </p:nvSpPr>
        <p:spPr>
          <a:xfrm>
            <a:off x="23211275" y="12888499"/>
            <a:ext cx="453331" cy="447229"/>
          </a:xfrm>
          <a:prstGeom prst="rect">
            <a:avLst/>
          </a:prstGeom>
          <a:noFill/>
          <a:ln>
            <a:noFill/>
          </a:ln>
        </p:spPr>
        <p:txBody>
          <a:bodyPr spcFirstLastPara="1" wrap="square" lIns="50800" tIns="50800" rIns="50800" bIns="50800" anchor="t" anchorCtr="0">
            <a:noAutofit/>
          </a:bodyPr>
          <a:lstStyle>
            <a:lvl1pPr marL="0" lvl="0" indent="0" algn="r">
              <a:lnSpc>
                <a:spcPct val="120000"/>
              </a:lnSpc>
              <a:spcBef>
                <a:spcPts val="0"/>
              </a:spcBef>
              <a:spcAft>
                <a:spcPts val="0"/>
              </a:spcAft>
              <a:buClr>
                <a:srgbClr val="000000"/>
              </a:buClr>
              <a:buSzPts val="2400"/>
              <a:buFont typeface="Arial"/>
              <a:buNone/>
              <a:defRPr sz="2400"/>
            </a:lvl1pPr>
            <a:lvl2pPr marL="0" lvl="1" indent="0" algn="r">
              <a:lnSpc>
                <a:spcPct val="120000"/>
              </a:lnSpc>
              <a:spcBef>
                <a:spcPts val="0"/>
              </a:spcBef>
              <a:spcAft>
                <a:spcPts val="0"/>
              </a:spcAft>
              <a:buClr>
                <a:srgbClr val="000000"/>
              </a:buClr>
              <a:buSzPts val="2400"/>
              <a:buFont typeface="Arial"/>
              <a:buNone/>
              <a:defRPr sz="2400"/>
            </a:lvl2pPr>
            <a:lvl3pPr marL="0" lvl="2" indent="0" algn="r">
              <a:lnSpc>
                <a:spcPct val="120000"/>
              </a:lnSpc>
              <a:spcBef>
                <a:spcPts val="0"/>
              </a:spcBef>
              <a:spcAft>
                <a:spcPts val="0"/>
              </a:spcAft>
              <a:buClr>
                <a:srgbClr val="000000"/>
              </a:buClr>
              <a:buSzPts val="2400"/>
              <a:buFont typeface="Arial"/>
              <a:buNone/>
              <a:defRPr sz="2400"/>
            </a:lvl3pPr>
            <a:lvl4pPr marL="0" lvl="3" indent="0" algn="r">
              <a:lnSpc>
                <a:spcPct val="120000"/>
              </a:lnSpc>
              <a:spcBef>
                <a:spcPts val="0"/>
              </a:spcBef>
              <a:spcAft>
                <a:spcPts val="0"/>
              </a:spcAft>
              <a:buClr>
                <a:srgbClr val="000000"/>
              </a:buClr>
              <a:buSzPts val="2400"/>
              <a:buFont typeface="Arial"/>
              <a:buNone/>
              <a:defRPr sz="2400"/>
            </a:lvl4pPr>
            <a:lvl5pPr marL="0" lvl="4" indent="0" algn="r">
              <a:lnSpc>
                <a:spcPct val="120000"/>
              </a:lnSpc>
              <a:spcBef>
                <a:spcPts val="0"/>
              </a:spcBef>
              <a:spcAft>
                <a:spcPts val="0"/>
              </a:spcAft>
              <a:buClr>
                <a:srgbClr val="000000"/>
              </a:buClr>
              <a:buSzPts val="2400"/>
              <a:buFont typeface="Arial"/>
              <a:buNone/>
              <a:defRPr sz="2400"/>
            </a:lvl5pPr>
            <a:lvl6pPr marL="0" lvl="5" indent="0" algn="r">
              <a:lnSpc>
                <a:spcPct val="120000"/>
              </a:lnSpc>
              <a:spcBef>
                <a:spcPts val="0"/>
              </a:spcBef>
              <a:spcAft>
                <a:spcPts val="0"/>
              </a:spcAft>
              <a:buClr>
                <a:srgbClr val="000000"/>
              </a:buClr>
              <a:buSzPts val="2400"/>
              <a:buFont typeface="Arial"/>
              <a:buNone/>
              <a:defRPr sz="2400"/>
            </a:lvl6pPr>
            <a:lvl7pPr marL="0" lvl="6" indent="0" algn="r">
              <a:lnSpc>
                <a:spcPct val="120000"/>
              </a:lnSpc>
              <a:spcBef>
                <a:spcPts val="0"/>
              </a:spcBef>
              <a:spcAft>
                <a:spcPts val="0"/>
              </a:spcAft>
              <a:buClr>
                <a:srgbClr val="000000"/>
              </a:buClr>
              <a:buSzPts val="2400"/>
              <a:buFont typeface="Arial"/>
              <a:buNone/>
              <a:defRPr sz="2400"/>
            </a:lvl7pPr>
            <a:lvl8pPr marL="0" lvl="7" indent="0" algn="r">
              <a:lnSpc>
                <a:spcPct val="120000"/>
              </a:lnSpc>
              <a:spcBef>
                <a:spcPts val="0"/>
              </a:spcBef>
              <a:spcAft>
                <a:spcPts val="0"/>
              </a:spcAft>
              <a:buClr>
                <a:srgbClr val="000000"/>
              </a:buClr>
              <a:buSzPts val="2400"/>
              <a:buFont typeface="Arial"/>
              <a:buNone/>
              <a:defRPr sz="2400"/>
            </a:lvl8pPr>
            <a:lvl9pPr marL="0" lvl="8" indent="0" algn="r">
              <a:lnSpc>
                <a:spcPct val="120000"/>
              </a:lnSpc>
              <a:spcBef>
                <a:spcPts val="0"/>
              </a:spcBef>
              <a:spcAft>
                <a:spcPts val="0"/>
              </a:spcAft>
              <a:buClr>
                <a:srgbClr val="000000"/>
              </a:buClr>
              <a:buSzPts val="2400"/>
              <a:buFont typeface="Arial"/>
              <a:buNone/>
              <a:defRPr sz="2400"/>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matchingName="slide-026">
  <p:cSld name="slide-026">
    <p:spTree>
      <p:nvGrpSpPr>
        <p:cNvPr id="1" name="Shape 137"/>
        <p:cNvGrpSpPr/>
        <p:nvPr/>
      </p:nvGrpSpPr>
      <p:grpSpPr>
        <a:xfrm>
          <a:off x="0" y="0"/>
          <a:ext cx="0" cy="0"/>
          <a:chOff x="0" y="0"/>
          <a:chExt cx="0" cy="0"/>
        </a:xfrm>
      </p:grpSpPr>
      <p:sp>
        <p:nvSpPr>
          <p:cNvPr id="138" name="Google Shape;138;p34"/>
          <p:cNvSpPr/>
          <p:nvPr/>
        </p:nvSpPr>
        <p:spPr>
          <a:xfrm>
            <a:off x="0" y="-1"/>
            <a:ext cx="6858000" cy="13716002"/>
          </a:xfrm>
          <a:prstGeom prst="rect">
            <a:avLst/>
          </a:prstGeom>
          <a:solidFill>
            <a:srgbClr val="212121"/>
          </a:solidFill>
          <a:ln>
            <a:noFill/>
          </a:ln>
          <a:effectLst>
            <a:outerShdw blurRad="38100" dist="25400" dir="5400000" rotWithShape="0">
              <a:srgbClr val="000000">
                <a:alpha val="49019"/>
              </a:srgbClr>
            </a:outerShdw>
          </a:effectLst>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3200"/>
              <a:buFont typeface="Arial"/>
              <a:buNone/>
            </a:pPr>
            <a:endParaRPr sz="3200" b="0" i="0" u="none" strike="noStrike" cap="none">
              <a:solidFill>
                <a:srgbClr val="FFFFFF"/>
              </a:solidFill>
              <a:latin typeface="Arial"/>
              <a:ea typeface="Arial"/>
              <a:cs typeface="Arial"/>
              <a:sym typeface="Arial"/>
            </a:endParaRPr>
          </a:p>
        </p:txBody>
      </p:sp>
      <p:sp>
        <p:nvSpPr>
          <p:cNvPr id="139" name="Google Shape;139;p34"/>
          <p:cNvSpPr>
            <a:spLocks noGrp="1"/>
          </p:cNvSpPr>
          <p:nvPr>
            <p:ph type="pic" idx="2"/>
          </p:nvPr>
        </p:nvSpPr>
        <p:spPr>
          <a:xfrm>
            <a:off x="6858000" y="0"/>
            <a:ext cx="6347815" cy="13716002"/>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1pPr>
            <a:lvl2pPr marR="0" lvl="1"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2pPr>
            <a:lvl3pPr marR="0" lvl="2"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3pPr>
            <a:lvl4pPr marR="0" lvl="3"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4pPr>
            <a:lvl5pPr marR="0" lvl="4"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5pPr>
            <a:lvl6pPr marR="0" lvl="5"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6pPr>
            <a:lvl7pPr marR="0" lvl="6"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7pPr>
            <a:lvl8pPr marR="0" lvl="7"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8pPr>
            <a:lvl9pPr marR="0" lvl="8"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9pPr>
          </a:lstStyle>
          <a:p>
            <a:endParaRPr/>
          </a:p>
        </p:txBody>
      </p:sp>
      <p:sp>
        <p:nvSpPr>
          <p:cNvPr id="140" name="Google Shape;140;p34"/>
          <p:cNvSpPr txBox="1"/>
          <p:nvPr/>
        </p:nvSpPr>
        <p:spPr>
          <a:xfrm>
            <a:off x="439983" y="12888507"/>
            <a:ext cx="12395456" cy="528430"/>
          </a:xfrm>
          <a:prstGeom prst="rect">
            <a:avLst/>
          </a:prstGeom>
          <a:noFill/>
          <a:ln>
            <a:noFill/>
          </a:ln>
        </p:spPr>
        <p:txBody>
          <a:bodyPr spcFirstLastPara="1" wrap="square" lIns="91375" tIns="91375" rIns="91375" bIns="91375" anchor="t" anchorCtr="0">
            <a:noAutofit/>
          </a:bodyPr>
          <a:lstStyle/>
          <a:p>
            <a:pPr marL="0" marR="0" lvl="0" indent="0" algn="l" rtl="0">
              <a:lnSpc>
                <a:spcPct val="90000"/>
              </a:lnSpc>
              <a:spcBef>
                <a:spcPts val="0"/>
              </a:spcBef>
              <a:spcAft>
                <a:spcPts val="0"/>
              </a:spcAft>
              <a:buClr>
                <a:srgbClr val="000000"/>
              </a:buClr>
              <a:buSzPts val="2400"/>
              <a:buFont typeface="Arial"/>
              <a:buNone/>
            </a:pPr>
            <a:r>
              <a:rPr lang="en-US" sz="2400" b="0" i="0" u="none" strike="noStrike" cap="none">
                <a:solidFill>
                  <a:srgbClr val="000000"/>
                </a:solidFill>
                <a:latin typeface="Arial"/>
                <a:ea typeface="Arial"/>
                <a:cs typeface="Arial"/>
                <a:sym typeface="Arial"/>
              </a:rPr>
              <a:t>Presentation Centrinno 2020</a:t>
            </a:r>
            <a:endParaRPr/>
          </a:p>
        </p:txBody>
      </p:sp>
      <p:sp>
        <p:nvSpPr>
          <p:cNvPr id="141" name="Google Shape;141;p34"/>
          <p:cNvSpPr txBox="1">
            <a:spLocks noGrp="1"/>
          </p:cNvSpPr>
          <p:nvPr>
            <p:ph type="sldNum" idx="12"/>
          </p:nvPr>
        </p:nvSpPr>
        <p:spPr>
          <a:xfrm>
            <a:off x="23211275" y="12888499"/>
            <a:ext cx="453331" cy="447229"/>
          </a:xfrm>
          <a:prstGeom prst="rect">
            <a:avLst/>
          </a:prstGeom>
          <a:noFill/>
          <a:ln>
            <a:noFill/>
          </a:ln>
        </p:spPr>
        <p:txBody>
          <a:bodyPr spcFirstLastPara="1" wrap="square" lIns="50800" tIns="50800" rIns="50800" bIns="50800" anchor="t" anchorCtr="0">
            <a:noAutofit/>
          </a:bodyPr>
          <a:lstStyle>
            <a:lvl1pPr marL="0" lvl="0" indent="0" algn="r">
              <a:lnSpc>
                <a:spcPct val="120000"/>
              </a:lnSpc>
              <a:spcBef>
                <a:spcPts val="0"/>
              </a:spcBef>
              <a:spcAft>
                <a:spcPts val="0"/>
              </a:spcAft>
              <a:buClr>
                <a:srgbClr val="000000"/>
              </a:buClr>
              <a:buSzPts val="2400"/>
              <a:buFont typeface="Arial"/>
              <a:buNone/>
              <a:defRPr sz="2400"/>
            </a:lvl1pPr>
            <a:lvl2pPr marL="0" lvl="1" indent="0" algn="r">
              <a:lnSpc>
                <a:spcPct val="120000"/>
              </a:lnSpc>
              <a:spcBef>
                <a:spcPts val="0"/>
              </a:spcBef>
              <a:spcAft>
                <a:spcPts val="0"/>
              </a:spcAft>
              <a:buClr>
                <a:srgbClr val="000000"/>
              </a:buClr>
              <a:buSzPts val="2400"/>
              <a:buFont typeface="Arial"/>
              <a:buNone/>
              <a:defRPr sz="2400"/>
            </a:lvl2pPr>
            <a:lvl3pPr marL="0" lvl="2" indent="0" algn="r">
              <a:lnSpc>
                <a:spcPct val="120000"/>
              </a:lnSpc>
              <a:spcBef>
                <a:spcPts val="0"/>
              </a:spcBef>
              <a:spcAft>
                <a:spcPts val="0"/>
              </a:spcAft>
              <a:buClr>
                <a:srgbClr val="000000"/>
              </a:buClr>
              <a:buSzPts val="2400"/>
              <a:buFont typeface="Arial"/>
              <a:buNone/>
              <a:defRPr sz="2400"/>
            </a:lvl3pPr>
            <a:lvl4pPr marL="0" lvl="3" indent="0" algn="r">
              <a:lnSpc>
                <a:spcPct val="120000"/>
              </a:lnSpc>
              <a:spcBef>
                <a:spcPts val="0"/>
              </a:spcBef>
              <a:spcAft>
                <a:spcPts val="0"/>
              </a:spcAft>
              <a:buClr>
                <a:srgbClr val="000000"/>
              </a:buClr>
              <a:buSzPts val="2400"/>
              <a:buFont typeface="Arial"/>
              <a:buNone/>
              <a:defRPr sz="2400"/>
            </a:lvl4pPr>
            <a:lvl5pPr marL="0" lvl="4" indent="0" algn="r">
              <a:lnSpc>
                <a:spcPct val="120000"/>
              </a:lnSpc>
              <a:spcBef>
                <a:spcPts val="0"/>
              </a:spcBef>
              <a:spcAft>
                <a:spcPts val="0"/>
              </a:spcAft>
              <a:buClr>
                <a:srgbClr val="000000"/>
              </a:buClr>
              <a:buSzPts val="2400"/>
              <a:buFont typeface="Arial"/>
              <a:buNone/>
              <a:defRPr sz="2400"/>
            </a:lvl5pPr>
            <a:lvl6pPr marL="0" lvl="5" indent="0" algn="r">
              <a:lnSpc>
                <a:spcPct val="120000"/>
              </a:lnSpc>
              <a:spcBef>
                <a:spcPts val="0"/>
              </a:spcBef>
              <a:spcAft>
                <a:spcPts val="0"/>
              </a:spcAft>
              <a:buClr>
                <a:srgbClr val="000000"/>
              </a:buClr>
              <a:buSzPts val="2400"/>
              <a:buFont typeface="Arial"/>
              <a:buNone/>
              <a:defRPr sz="2400"/>
            </a:lvl6pPr>
            <a:lvl7pPr marL="0" lvl="6" indent="0" algn="r">
              <a:lnSpc>
                <a:spcPct val="120000"/>
              </a:lnSpc>
              <a:spcBef>
                <a:spcPts val="0"/>
              </a:spcBef>
              <a:spcAft>
                <a:spcPts val="0"/>
              </a:spcAft>
              <a:buClr>
                <a:srgbClr val="000000"/>
              </a:buClr>
              <a:buSzPts val="2400"/>
              <a:buFont typeface="Arial"/>
              <a:buNone/>
              <a:defRPr sz="2400"/>
            </a:lvl7pPr>
            <a:lvl8pPr marL="0" lvl="7" indent="0" algn="r">
              <a:lnSpc>
                <a:spcPct val="120000"/>
              </a:lnSpc>
              <a:spcBef>
                <a:spcPts val="0"/>
              </a:spcBef>
              <a:spcAft>
                <a:spcPts val="0"/>
              </a:spcAft>
              <a:buClr>
                <a:srgbClr val="000000"/>
              </a:buClr>
              <a:buSzPts val="2400"/>
              <a:buFont typeface="Arial"/>
              <a:buNone/>
              <a:defRPr sz="2400"/>
            </a:lvl8pPr>
            <a:lvl9pPr marL="0" lvl="8" indent="0" algn="r">
              <a:lnSpc>
                <a:spcPct val="120000"/>
              </a:lnSpc>
              <a:spcBef>
                <a:spcPts val="0"/>
              </a:spcBef>
              <a:spcAft>
                <a:spcPts val="0"/>
              </a:spcAft>
              <a:buClr>
                <a:srgbClr val="000000"/>
              </a:buClr>
              <a:buSzPts val="2400"/>
              <a:buFont typeface="Arial"/>
              <a:buNone/>
              <a:defRPr sz="2400"/>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matchingName="slide-027">
  <p:cSld name="slide-027">
    <p:spTree>
      <p:nvGrpSpPr>
        <p:cNvPr id="1" name="Shape 142"/>
        <p:cNvGrpSpPr/>
        <p:nvPr/>
      </p:nvGrpSpPr>
      <p:grpSpPr>
        <a:xfrm>
          <a:off x="0" y="0"/>
          <a:ext cx="0" cy="0"/>
          <a:chOff x="0" y="0"/>
          <a:chExt cx="0" cy="0"/>
        </a:xfrm>
      </p:grpSpPr>
      <p:sp>
        <p:nvSpPr>
          <p:cNvPr id="143" name="Google Shape;143;p35"/>
          <p:cNvSpPr/>
          <p:nvPr/>
        </p:nvSpPr>
        <p:spPr>
          <a:xfrm>
            <a:off x="0" y="0"/>
            <a:ext cx="11179673" cy="13716000"/>
          </a:xfrm>
          <a:prstGeom prst="rect">
            <a:avLst/>
          </a:prstGeom>
          <a:solidFill>
            <a:srgbClr val="212121"/>
          </a:solidFill>
          <a:ln>
            <a:noFill/>
          </a:ln>
          <a:effectLst>
            <a:outerShdw blurRad="38100" dist="25400" dir="5400000" rotWithShape="0">
              <a:srgbClr val="000000">
                <a:alpha val="49019"/>
              </a:srgbClr>
            </a:outerShdw>
          </a:effectLst>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3200"/>
              <a:buFont typeface="Arial"/>
              <a:buNone/>
            </a:pPr>
            <a:endParaRPr sz="3200" b="0" i="0" u="none" strike="noStrike" cap="none">
              <a:solidFill>
                <a:srgbClr val="FFFFFF"/>
              </a:solidFill>
              <a:latin typeface="Arial"/>
              <a:ea typeface="Arial"/>
              <a:cs typeface="Arial"/>
              <a:sym typeface="Arial"/>
            </a:endParaRPr>
          </a:p>
        </p:txBody>
      </p:sp>
      <p:sp>
        <p:nvSpPr>
          <p:cNvPr id="144" name="Google Shape;144;p35"/>
          <p:cNvSpPr>
            <a:spLocks noGrp="1"/>
          </p:cNvSpPr>
          <p:nvPr>
            <p:ph type="pic" idx="2"/>
          </p:nvPr>
        </p:nvSpPr>
        <p:spPr>
          <a:xfrm>
            <a:off x="11179671" y="0"/>
            <a:ext cx="13204526" cy="13716002"/>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1pPr>
            <a:lvl2pPr marR="0" lvl="1"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2pPr>
            <a:lvl3pPr marR="0" lvl="2"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3pPr>
            <a:lvl4pPr marR="0" lvl="3"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4pPr>
            <a:lvl5pPr marR="0" lvl="4"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5pPr>
            <a:lvl6pPr marR="0" lvl="5"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6pPr>
            <a:lvl7pPr marR="0" lvl="6"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7pPr>
            <a:lvl8pPr marR="0" lvl="7"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8pPr>
            <a:lvl9pPr marR="0" lvl="8"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9pPr>
          </a:lstStyle>
          <a:p>
            <a:endParaRPr/>
          </a:p>
        </p:txBody>
      </p:sp>
      <p:sp>
        <p:nvSpPr>
          <p:cNvPr id="145" name="Google Shape;145;p35"/>
          <p:cNvSpPr txBox="1"/>
          <p:nvPr/>
        </p:nvSpPr>
        <p:spPr>
          <a:xfrm>
            <a:off x="439983" y="12888507"/>
            <a:ext cx="12395456" cy="528430"/>
          </a:xfrm>
          <a:prstGeom prst="rect">
            <a:avLst/>
          </a:prstGeom>
          <a:noFill/>
          <a:ln>
            <a:noFill/>
          </a:ln>
        </p:spPr>
        <p:txBody>
          <a:bodyPr spcFirstLastPara="1" wrap="square" lIns="91375" tIns="91375" rIns="91375" bIns="91375" anchor="t" anchorCtr="0">
            <a:noAutofit/>
          </a:bodyPr>
          <a:lstStyle/>
          <a:p>
            <a:pPr marL="0" marR="0" lvl="0" indent="0" algn="l" rtl="0">
              <a:lnSpc>
                <a:spcPct val="90000"/>
              </a:lnSpc>
              <a:spcBef>
                <a:spcPts val="0"/>
              </a:spcBef>
              <a:spcAft>
                <a:spcPts val="0"/>
              </a:spcAft>
              <a:buClr>
                <a:srgbClr val="000000"/>
              </a:buClr>
              <a:buSzPts val="2400"/>
              <a:buFont typeface="Arial"/>
              <a:buNone/>
            </a:pPr>
            <a:r>
              <a:rPr lang="en-US" sz="2400" b="0" i="0" u="none" strike="noStrike" cap="none">
                <a:solidFill>
                  <a:srgbClr val="000000"/>
                </a:solidFill>
                <a:latin typeface="Arial"/>
                <a:ea typeface="Arial"/>
                <a:cs typeface="Arial"/>
                <a:sym typeface="Arial"/>
              </a:rPr>
              <a:t>Centrino Presentation 2020</a:t>
            </a:r>
            <a:endParaRPr/>
          </a:p>
        </p:txBody>
      </p:sp>
      <p:sp>
        <p:nvSpPr>
          <p:cNvPr id="146" name="Google Shape;146;p35"/>
          <p:cNvSpPr txBox="1">
            <a:spLocks noGrp="1"/>
          </p:cNvSpPr>
          <p:nvPr>
            <p:ph type="sldNum" idx="12"/>
          </p:nvPr>
        </p:nvSpPr>
        <p:spPr>
          <a:xfrm>
            <a:off x="23211275" y="12888499"/>
            <a:ext cx="453331" cy="447229"/>
          </a:xfrm>
          <a:prstGeom prst="rect">
            <a:avLst/>
          </a:prstGeom>
          <a:noFill/>
          <a:ln>
            <a:noFill/>
          </a:ln>
        </p:spPr>
        <p:txBody>
          <a:bodyPr spcFirstLastPara="1" wrap="square" lIns="50800" tIns="50800" rIns="50800" bIns="50800" anchor="t" anchorCtr="0">
            <a:noAutofit/>
          </a:bodyPr>
          <a:lstStyle>
            <a:lvl1pPr marL="0" lvl="0" indent="0" algn="r">
              <a:lnSpc>
                <a:spcPct val="120000"/>
              </a:lnSpc>
              <a:spcBef>
                <a:spcPts val="0"/>
              </a:spcBef>
              <a:spcAft>
                <a:spcPts val="0"/>
              </a:spcAft>
              <a:buClr>
                <a:srgbClr val="000000"/>
              </a:buClr>
              <a:buSzPts val="2400"/>
              <a:buFont typeface="Arial"/>
              <a:buNone/>
              <a:defRPr sz="2400"/>
            </a:lvl1pPr>
            <a:lvl2pPr marL="0" lvl="1" indent="0" algn="r">
              <a:lnSpc>
                <a:spcPct val="120000"/>
              </a:lnSpc>
              <a:spcBef>
                <a:spcPts val="0"/>
              </a:spcBef>
              <a:spcAft>
                <a:spcPts val="0"/>
              </a:spcAft>
              <a:buClr>
                <a:srgbClr val="000000"/>
              </a:buClr>
              <a:buSzPts val="2400"/>
              <a:buFont typeface="Arial"/>
              <a:buNone/>
              <a:defRPr sz="2400"/>
            </a:lvl2pPr>
            <a:lvl3pPr marL="0" lvl="2" indent="0" algn="r">
              <a:lnSpc>
                <a:spcPct val="120000"/>
              </a:lnSpc>
              <a:spcBef>
                <a:spcPts val="0"/>
              </a:spcBef>
              <a:spcAft>
                <a:spcPts val="0"/>
              </a:spcAft>
              <a:buClr>
                <a:srgbClr val="000000"/>
              </a:buClr>
              <a:buSzPts val="2400"/>
              <a:buFont typeface="Arial"/>
              <a:buNone/>
              <a:defRPr sz="2400"/>
            </a:lvl3pPr>
            <a:lvl4pPr marL="0" lvl="3" indent="0" algn="r">
              <a:lnSpc>
                <a:spcPct val="120000"/>
              </a:lnSpc>
              <a:spcBef>
                <a:spcPts val="0"/>
              </a:spcBef>
              <a:spcAft>
                <a:spcPts val="0"/>
              </a:spcAft>
              <a:buClr>
                <a:srgbClr val="000000"/>
              </a:buClr>
              <a:buSzPts val="2400"/>
              <a:buFont typeface="Arial"/>
              <a:buNone/>
              <a:defRPr sz="2400"/>
            </a:lvl4pPr>
            <a:lvl5pPr marL="0" lvl="4" indent="0" algn="r">
              <a:lnSpc>
                <a:spcPct val="120000"/>
              </a:lnSpc>
              <a:spcBef>
                <a:spcPts val="0"/>
              </a:spcBef>
              <a:spcAft>
                <a:spcPts val="0"/>
              </a:spcAft>
              <a:buClr>
                <a:srgbClr val="000000"/>
              </a:buClr>
              <a:buSzPts val="2400"/>
              <a:buFont typeface="Arial"/>
              <a:buNone/>
              <a:defRPr sz="2400"/>
            </a:lvl5pPr>
            <a:lvl6pPr marL="0" lvl="5" indent="0" algn="r">
              <a:lnSpc>
                <a:spcPct val="120000"/>
              </a:lnSpc>
              <a:spcBef>
                <a:spcPts val="0"/>
              </a:spcBef>
              <a:spcAft>
                <a:spcPts val="0"/>
              </a:spcAft>
              <a:buClr>
                <a:srgbClr val="000000"/>
              </a:buClr>
              <a:buSzPts val="2400"/>
              <a:buFont typeface="Arial"/>
              <a:buNone/>
              <a:defRPr sz="2400"/>
            </a:lvl6pPr>
            <a:lvl7pPr marL="0" lvl="6" indent="0" algn="r">
              <a:lnSpc>
                <a:spcPct val="120000"/>
              </a:lnSpc>
              <a:spcBef>
                <a:spcPts val="0"/>
              </a:spcBef>
              <a:spcAft>
                <a:spcPts val="0"/>
              </a:spcAft>
              <a:buClr>
                <a:srgbClr val="000000"/>
              </a:buClr>
              <a:buSzPts val="2400"/>
              <a:buFont typeface="Arial"/>
              <a:buNone/>
              <a:defRPr sz="2400"/>
            </a:lvl7pPr>
            <a:lvl8pPr marL="0" lvl="7" indent="0" algn="r">
              <a:lnSpc>
                <a:spcPct val="120000"/>
              </a:lnSpc>
              <a:spcBef>
                <a:spcPts val="0"/>
              </a:spcBef>
              <a:spcAft>
                <a:spcPts val="0"/>
              </a:spcAft>
              <a:buClr>
                <a:srgbClr val="000000"/>
              </a:buClr>
              <a:buSzPts val="2400"/>
              <a:buFont typeface="Arial"/>
              <a:buNone/>
              <a:defRPr sz="2400"/>
            </a:lvl8pPr>
            <a:lvl9pPr marL="0" lvl="8" indent="0" algn="r">
              <a:lnSpc>
                <a:spcPct val="120000"/>
              </a:lnSpc>
              <a:spcBef>
                <a:spcPts val="0"/>
              </a:spcBef>
              <a:spcAft>
                <a:spcPts val="0"/>
              </a:spcAft>
              <a:buClr>
                <a:srgbClr val="000000"/>
              </a:buClr>
              <a:buSzPts val="2400"/>
              <a:buFont typeface="Arial"/>
              <a:buNone/>
              <a:defRPr sz="2400"/>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slide-028">
  <p:cSld name="slide-028">
    <p:spTree>
      <p:nvGrpSpPr>
        <p:cNvPr id="1" name="Shape 147"/>
        <p:cNvGrpSpPr/>
        <p:nvPr/>
      </p:nvGrpSpPr>
      <p:grpSpPr>
        <a:xfrm>
          <a:off x="0" y="0"/>
          <a:ext cx="0" cy="0"/>
          <a:chOff x="0" y="0"/>
          <a:chExt cx="0" cy="0"/>
        </a:xfrm>
      </p:grpSpPr>
      <p:sp>
        <p:nvSpPr>
          <p:cNvPr id="148" name="Google Shape;148;p36"/>
          <p:cNvSpPr>
            <a:spLocks noGrp="1"/>
          </p:cNvSpPr>
          <p:nvPr>
            <p:ph type="pic" idx="2"/>
          </p:nvPr>
        </p:nvSpPr>
        <p:spPr>
          <a:xfrm>
            <a:off x="0" y="9148374"/>
            <a:ext cx="20765699" cy="4567502"/>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1pPr>
            <a:lvl2pPr marR="0" lvl="1"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2pPr>
            <a:lvl3pPr marR="0" lvl="2"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3pPr>
            <a:lvl4pPr marR="0" lvl="3"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4pPr>
            <a:lvl5pPr marR="0" lvl="4"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5pPr>
            <a:lvl6pPr marR="0" lvl="5"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6pPr>
            <a:lvl7pPr marR="0" lvl="6"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7pPr>
            <a:lvl8pPr marR="0" lvl="7"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8pPr>
            <a:lvl9pPr marR="0" lvl="8"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9pPr>
          </a:lstStyle>
          <a:p>
            <a:endParaRPr/>
          </a:p>
        </p:txBody>
      </p:sp>
      <p:sp>
        <p:nvSpPr>
          <p:cNvPr id="149" name="Google Shape;149;p36"/>
          <p:cNvSpPr txBox="1">
            <a:spLocks noGrp="1"/>
          </p:cNvSpPr>
          <p:nvPr>
            <p:ph type="sldNum" idx="12"/>
          </p:nvPr>
        </p:nvSpPr>
        <p:spPr>
          <a:xfrm>
            <a:off x="23211275" y="12888499"/>
            <a:ext cx="453331" cy="447229"/>
          </a:xfrm>
          <a:prstGeom prst="rect">
            <a:avLst/>
          </a:prstGeom>
          <a:noFill/>
          <a:ln>
            <a:noFill/>
          </a:ln>
        </p:spPr>
        <p:txBody>
          <a:bodyPr spcFirstLastPara="1" wrap="square" lIns="50800" tIns="50800" rIns="50800" bIns="50800" anchor="t" anchorCtr="0">
            <a:noAutofit/>
          </a:bodyPr>
          <a:lstStyle>
            <a:lvl1pPr marL="0" lvl="0" indent="0" algn="r">
              <a:lnSpc>
                <a:spcPct val="120000"/>
              </a:lnSpc>
              <a:spcBef>
                <a:spcPts val="0"/>
              </a:spcBef>
              <a:spcAft>
                <a:spcPts val="0"/>
              </a:spcAft>
              <a:buClr>
                <a:srgbClr val="000000"/>
              </a:buClr>
              <a:buSzPts val="2400"/>
              <a:buFont typeface="Arial"/>
              <a:buNone/>
              <a:defRPr sz="2400"/>
            </a:lvl1pPr>
            <a:lvl2pPr marL="0" lvl="1" indent="0" algn="r">
              <a:lnSpc>
                <a:spcPct val="120000"/>
              </a:lnSpc>
              <a:spcBef>
                <a:spcPts val="0"/>
              </a:spcBef>
              <a:spcAft>
                <a:spcPts val="0"/>
              </a:spcAft>
              <a:buClr>
                <a:srgbClr val="000000"/>
              </a:buClr>
              <a:buSzPts val="2400"/>
              <a:buFont typeface="Arial"/>
              <a:buNone/>
              <a:defRPr sz="2400"/>
            </a:lvl2pPr>
            <a:lvl3pPr marL="0" lvl="2" indent="0" algn="r">
              <a:lnSpc>
                <a:spcPct val="120000"/>
              </a:lnSpc>
              <a:spcBef>
                <a:spcPts val="0"/>
              </a:spcBef>
              <a:spcAft>
                <a:spcPts val="0"/>
              </a:spcAft>
              <a:buClr>
                <a:srgbClr val="000000"/>
              </a:buClr>
              <a:buSzPts val="2400"/>
              <a:buFont typeface="Arial"/>
              <a:buNone/>
              <a:defRPr sz="2400"/>
            </a:lvl3pPr>
            <a:lvl4pPr marL="0" lvl="3" indent="0" algn="r">
              <a:lnSpc>
                <a:spcPct val="120000"/>
              </a:lnSpc>
              <a:spcBef>
                <a:spcPts val="0"/>
              </a:spcBef>
              <a:spcAft>
                <a:spcPts val="0"/>
              </a:spcAft>
              <a:buClr>
                <a:srgbClr val="000000"/>
              </a:buClr>
              <a:buSzPts val="2400"/>
              <a:buFont typeface="Arial"/>
              <a:buNone/>
              <a:defRPr sz="2400"/>
            </a:lvl4pPr>
            <a:lvl5pPr marL="0" lvl="4" indent="0" algn="r">
              <a:lnSpc>
                <a:spcPct val="120000"/>
              </a:lnSpc>
              <a:spcBef>
                <a:spcPts val="0"/>
              </a:spcBef>
              <a:spcAft>
                <a:spcPts val="0"/>
              </a:spcAft>
              <a:buClr>
                <a:srgbClr val="000000"/>
              </a:buClr>
              <a:buSzPts val="2400"/>
              <a:buFont typeface="Arial"/>
              <a:buNone/>
              <a:defRPr sz="2400"/>
            </a:lvl5pPr>
            <a:lvl6pPr marL="0" lvl="5" indent="0" algn="r">
              <a:lnSpc>
                <a:spcPct val="120000"/>
              </a:lnSpc>
              <a:spcBef>
                <a:spcPts val="0"/>
              </a:spcBef>
              <a:spcAft>
                <a:spcPts val="0"/>
              </a:spcAft>
              <a:buClr>
                <a:srgbClr val="000000"/>
              </a:buClr>
              <a:buSzPts val="2400"/>
              <a:buFont typeface="Arial"/>
              <a:buNone/>
              <a:defRPr sz="2400"/>
            </a:lvl6pPr>
            <a:lvl7pPr marL="0" lvl="6" indent="0" algn="r">
              <a:lnSpc>
                <a:spcPct val="120000"/>
              </a:lnSpc>
              <a:spcBef>
                <a:spcPts val="0"/>
              </a:spcBef>
              <a:spcAft>
                <a:spcPts val="0"/>
              </a:spcAft>
              <a:buClr>
                <a:srgbClr val="000000"/>
              </a:buClr>
              <a:buSzPts val="2400"/>
              <a:buFont typeface="Arial"/>
              <a:buNone/>
              <a:defRPr sz="2400"/>
            </a:lvl7pPr>
            <a:lvl8pPr marL="0" lvl="7" indent="0" algn="r">
              <a:lnSpc>
                <a:spcPct val="120000"/>
              </a:lnSpc>
              <a:spcBef>
                <a:spcPts val="0"/>
              </a:spcBef>
              <a:spcAft>
                <a:spcPts val="0"/>
              </a:spcAft>
              <a:buClr>
                <a:srgbClr val="000000"/>
              </a:buClr>
              <a:buSzPts val="2400"/>
              <a:buFont typeface="Arial"/>
              <a:buNone/>
              <a:defRPr sz="2400"/>
            </a:lvl8pPr>
            <a:lvl9pPr marL="0" lvl="8" indent="0" algn="r">
              <a:lnSpc>
                <a:spcPct val="120000"/>
              </a:lnSpc>
              <a:spcBef>
                <a:spcPts val="0"/>
              </a:spcBef>
              <a:spcAft>
                <a:spcPts val="0"/>
              </a:spcAft>
              <a:buClr>
                <a:srgbClr val="000000"/>
              </a:buClr>
              <a:buSzPts val="2400"/>
              <a:buFont typeface="Arial"/>
              <a:buNone/>
              <a:defRPr sz="2400"/>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slide-029">
  <p:cSld name="slide-029">
    <p:spTree>
      <p:nvGrpSpPr>
        <p:cNvPr id="1" name="Shape 150"/>
        <p:cNvGrpSpPr/>
        <p:nvPr/>
      </p:nvGrpSpPr>
      <p:grpSpPr>
        <a:xfrm>
          <a:off x="0" y="0"/>
          <a:ext cx="0" cy="0"/>
          <a:chOff x="0" y="0"/>
          <a:chExt cx="0" cy="0"/>
        </a:xfrm>
      </p:grpSpPr>
      <p:sp>
        <p:nvSpPr>
          <p:cNvPr id="151" name="Google Shape;151;p37"/>
          <p:cNvSpPr>
            <a:spLocks noGrp="1"/>
          </p:cNvSpPr>
          <p:nvPr>
            <p:ph type="pic" idx="2"/>
          </p:nvPr>
        </p:nvSpPr>
        <p:spPr>
          <a:xfrm>
            <a:off x="14972619" y="5358307"/>
            <a:ext cx="2798604" cy="3298827"/>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1pPr>
            <a:lvl2pPr marR="0" lvl="1"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2pPr>
            <a:lvl3pPr marR="0" lvl="2"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3pPr>
            <a:lvl4pPr marR="0" lvl="3"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4pPr>
            <a:lvl5pPr marR="0" lvl="4"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5pPr>
            <a:lvl6pPr marR="0" lvl="5"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6pPr>
            <a:lvl7pPr marR="0" lvl="6"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7pPr>
            <a:lvl8pPr marR="0" lvl="7"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8pPr>
            <a:lvl9pPr marR="0" lvl="8"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9pPr>
          </a:lstStyle>
          <a:p>
            <a:endParaRPr/>
          </a:p>
        </p:txBody>
      </p:sp>
      <p:sp>
        <p:nvSpPr>
          <p:cNvPr id="152" name="Google Shape;152;p37"/>
          <p:cNvSpPr>
            <a:spLocks noGrp="1"/>
          </p:cNvSpPr>
          <p:nvPr>
            <p:ph type="pic" idx="3"/>
          </p:nvPr>
        </p:nvSpPr>
        <p:spPr>
          <a:xfrm>
            <a:off x="18973119" y="5358307"/>
            <a:ext cx="2798604" cy="3298827"/>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1pPr>
            <a:lvl2pPr marR="0" lvl="1"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2pPr>
            <a:lvl3pPr marR="0" lvl="2"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3pPr>
            <a:lvl4pPr marR="0" lvl="3"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4pPr>
            <a:lvl5pPr marR="0" lvl="4"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5pPr>
            <a:lvl6pPr marR="0" lvl="5"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6pPr>
            <a:lvl7pPr marR="0" lvl="6"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7pPr>
            <a:lvl8pPr marR="0" lvl="7"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8pPr>
            <a:lvl9pPr marR="0" lvl="8"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9pPr>
          </a:lstStyle>
          <a:p>
            <a:endParaRPr/>
          </a:p>
        </p:txBody>
      </p:sp>
      <p:sp>
        <p:nvSpPr>
          <p:cNvPr id="153" name="Google Shape;153;p37"/>
          <p:cNvSpPr txBox="1">
            <a:spLocks noGrp="1"/>
          </p:cNvSpPr>
          <p:nvPr>
            <p:ph type="sldNum" idx="12"/>
          </p:nvPr>
        </p:nvSpPr>
        <p:spPr>
          <a:xfrm>
            <a:off x="23211275" y="12888499"/>
            <a:ext cx="453331" cy="447229"/>
          </a:xfrm>
          <a:prstGeom prst="rect">
            <a:avLst/>
          </a:prstGeom>
          <a:noFill/>
          <a:ln>
            <a:noFill/>
          </a:ln>
        </p:spPr>
        <p:txBody>
          <a:bodyPr spcFirstLastPara="1" wrap="square" lIns="50800" tIns="50800" rIns="50800" bIns="50800" anchor="t" anchorCtr="0">
            <a:noAutofit/>
          </a:bodyPr>
          <a:lstStyle>
            <a:lvl1pPr marL="0" lvl="0" indent="0" algn="r">
              <a:lnSpc>
                <a:spcPct val="120000"/>
              </a:lnSpc>
              <a:spcBef>
                <a:spcPts val="0"/>
              </a:spcBef>
              <a:spcAft>
                <a:spcPts val="0"/>
              </a:spcAft>
              <a:buClr>
                <a:srgbClr val="000000"/>
              </a:buClr>
              <a:buSzPts val="2400"/>
              <a:buFont typeface="Arial"/>
              <a:buNone/>
              <a:defRPr sz="2400"/>
            </a:lvl1pPr>
            <a:lvl2pPr marL="0" lvl="1" indent="0" algn="r">
              <a:lnSpc>
                <a:spcPct val="120000"/>
              </a:lnSpc>
              <a:spcBef>
                <a:spcPts val="0"/>
              </a:spcBef>
              <a:spcAft>
                <a:spcPts val="0"/>
              </a:spcAft>
              <a:buClr>
                <a:srgbClr val="000000"/>
              </a:buClr>
              <a:buSzPts val="2400"/>
              <a:buFont typeface="Arial"/>
              <a:buNone/>
              <a:defRPr sz="2400"/>
            </a:lvl2pPr>
            <a:lvl3pPr marL="0" lvl="2" indent="0" algn="r">
              <a:lnSpc>
                <a:spcPct val="120000"/>
              </a:lnSpc>
              <a:spcBef>
                <a:spcPts val="0"/>
              </a:spcBef>
              <a:spcAft>
                <a:spcPts val="0"/>
              </a:spcAft>
              <a:buClr>
                <a:srgbClr val="000000"/>
              </a:buClr>
              <a:buSzPts val="2400"/>
              <a:buFont typeface="Arial"/>
              <a:buNone/>
              <a:defRPr sz="2400"/>
            </a:lvl3pPr>
            <a:lvl4pPr marL="0" lvl="3" indent="0" algn="r">
              <a:lnSpc>
                <a:spcPct val="120000"/>
              </a:lnSpc>
              <a:spcBef>
                <a:spcPts val="0"/>
              </a:spcBef>
              <a:spcAft>
                <a:spcPts val="0"/>
              </a:spcAft>
              <a:buClr>
                <a:srgbClr val="000000"/>
              </a:buClr>
              <a:buSzPts val="2400"/>
              <a:buFont typeface="Arial"/>
              <a:buNone/>
              <a:defRPr sz="2400"/>
            </a:lvl4pPr>
            <a:lvl5pPr marL="0" lvl="4" indent="0" algn="r">
              <a:lnSpc>
                <a:spcPct val="120000"/>
              </a:lnSpc>
              <a:spcBef>
                <a:spcPts val="0"/>
              </a:spcBef>
              <a:spcAft>
                <a:spcPts val="0"/>
              </a:spcAft>
              <a:buClr>
                <a:srgbClr val="000000"/>
              </a:buClr>
              <a:buSzPts val="2400"/>
              <a:buFont typeface="Arial"/>
              <a:buNone/>
              <a:defRPr sz="2400"/>
            </a:lvl5pPr>
            <a:lvl6pPr marL="0" lvl="5" indent="0" algn="r">
              <a:lnSpc>
                <a:spcPct val="120000"/>
              </a:lnSpc>
              <a:spcBef>
                <a:spcPts val="0"/>
              </a:spcBef>
              <a:spcAft>
                <a:spcPts val="0"/>
              </a:spcAft>
              <a:buClr>
                <a:srgbClr val="000000"/>
              </a:buClr>
              <a:buSzPts val="2400"/>
              <a:buFont typeface="Arial"/>
              <a:buNone/>
              <a:defRPr sz="2400"/>
            </a:lvl6pPr>
            <a:lvl7pPr marL="0" lvl="6" indent="0" algn="r">
              <a:lnSpc>
                <a:spcPct val="120000"/>
              </a:lnSpc>
              <a:spcBef>
                <a:spcPts val="0"/>
              </a:spcBef>
              <a:spcAft>
                <a:spcPts val="0"/>
              </a:spcAft>
              <a:buClr>
                <a:srgbClr val="000000"/>
              </a:buClr>
              <a:buSzPts val="2400"/>
              <a:buFont typeface="Arial"/>
              <a:buNone/>
              <a:defRPr sz="2400"/>
            </a:lvl7pPr>
            <a:lvl8pPr marL="0" lvl="7" indent="0" algn="r">
              <a:lnSpc>
                <a:spcPct val="120000"/>
              </a:lnSpc>
              <a:spcBef>
                <a:spcPts val="0"/>
              </a:spcBef>
              <a:spcAft>
                <a:spcPts val="0"/>
              </a:spcAft>
              <a:buClr>
                <a:srgbClr val="000000"/>
              </a:buClr>
              <a:buSzPts val="2400"/>
              <a:buFont typeface="Arial"/>
              <a:buNone/>
              <a:defRPr sz="2400"/>
            </a:lvl8pPr>
            <a:lvl9pPr marL="0" lvl="8" indent="0" algn="r">
              <a:lnSpc>
                <a:spcPct val="120000"/>
              </a:lnSpc>
              <a:spcBef>
                <a:spcPts val="0"/>
              </a:spcBef>
              <a:spcAft>
                <a:spcPts val="0"/>
              </a:spcAft>
              <a:buClr>
                <a:srgbClr val="000000"/>
              </a:buClr>
              <a:buSzPts val="2400"/>
              <a:buFont typeface="Arial"/>
              <a:buNone/>
              <a:defRPr sz="2400"/>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slide-030">
  <p:cSld name="slide-030">
    <p:spTree>
      <p:nvGrpSpPr>
        <p:cNvPr id="1" name="Shape 154"/>
        <p:cNvGrpSpPr/>
        <p:nvPr/>
      </p:nvGrpSpPr>
      <p:grpSpPr>
        <a:xfrm>
          <a:off x="0" y="0"/>
          <a:ext cx="0" cy="0"/>
          <a:chOff x="0" y="0"/>
          <a:chExt cx="0" cy="0"/>
        </a:xfrm>
      </p:grpSpPr>
      <p:sp>
        <p:nvSpPr>
          <p:cNvPr id="155" name="Google Shape;155;p38"/>
          <p:cNvSpPr>
            <a:spLocks noGrp="1"/>
          </p:cNvSpPr>
          <p:nvPr>
            <p:ph type="pic" idx="2"/>
          </p:nvPr>
        </p:nvSpPr>
        <p:spPr>
          <a:xfrm>
            <a:off x="2479" y="-3"/>
            <a:ext cx="12187140" cy="9144004"/>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1pPr>
            <a:lvl2pPr marR="0" lvl="1"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2pPr>
            <a:lvl3pPr marR="0" lvl="2"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3pPr>
            <a:lvl4pPr marR="0" lvl="3"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4pPr>
            <a:lvl5pPr marR="0" lvl="4"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5pPr>
            <a:lvl6pPr marR="0" lvl="5"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6pPr>
            <a:lvl7pPr marR="0" lvl="6"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7pPr>
            <a:lvl8pPr marR="0" lvl="7"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8pPr>
            <a:lvl9pPr marR="0" lvl="8"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9pPr>
          </a:lstStyle>
          <a:p>
            <a:endParaRPr/>
          </a:p>
        </p:txBody>
      </p:sp>
      <p:sp>
        <p:nvSpPr>
          <p:cNvPr id="156" name="Google Shape;156;p38"/>
          <p:cNvSpPr>
            <a:spLocks noGrp="1"/>
          </p:cNvSpPr>
          <p:nvPr>
            <p:ph type="pic" idx="3"/>
          </p:nvPr>
        </p:nvSpPr>
        <p:spPr>
          <a:xfrm>
            <a:off x="12192000" y="0"/>
            <a:ext cx="12187140" cy="9144000"/>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1pPr>
            <a:lvl2pPr marR="0" lvl="1"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2pPr>
            <a:lvl3pPr marR="0" lvl="2"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3pPr>
            <a:lvl4pPr marR="0" lvl="3"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4pPr>
            <a:lvl5pPr marR="0" lvl="4"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5pPr>
            <a:lvl6pPr marR="0" lvl="5"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6pPr>
            <a:lvl7pPr marR="0" lvl="6"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7pPr>
            <a:lvl8pPr marR="0" lvl="7"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8pPr>
            <a:lvl9pPr marR="0" lvl="8"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9pPr>
          </a:lstStyle>
          <a:p>
            <a:endParaRPr/>
          </a:p>
        </p:txBody>
      </p:sp>
      <p:sp>
        <p:nvSpPr>
          <p:cNvPr id="157" name="Google Shape;157;p38"/>
          <p:cNvSpPr txBox="1">
            <a:spLocks noGrp="1"/>
          </p:cNvSpPr>
          <p:nvPr>
            <p:ph type="sldNum" idx="12"/>
          </p:nvPr>
        </p:nvSpPr>
        <p:spPr>
          <a:xfrm>
            <a:off x="23211275" y="12888499"/>
            <a:ext cx="453331" cy="447229"/>
          </a:xfrm>
          <a:prstGeom prst="rect">
            <a:avLst/>
          </a:prstGeom>
          <a:noFill/>
          <a:ln>
            <a:noFill/>
          </a:ln>
        </p:spPr>
        <p:txBody>
          <a:bodyPr spcFirstLastPara="1" wrap="square" lIns="50800" tIns="50800" rIns="50800" bIns="50800" anchor="t" anchorCtr="0">
            <a:noAutofit/>
          </a:bodyPr>
          <a:lstStyle>
            <a:lvl1pPr marL="0" lvl="0" indent="0" algn="r">
              <a:lnSpc>
                <a:spcPct val="120000"/>
              </a:lnSpc>
              <a:spcBef>
                <a:spcPts val="0"/>
              </a:spcBef>
              <a:spcAft>
                <a:spcPts val="0"/>
              </a:spcAft>
              <a:buClr>
                <a:srgbClr val="000000"/>
              </a:buClr>
              <a:buSzPts val="2400"/>
              <a:buFont typeface="Arial"/>
              <a:buNone/>
              <a:defRPr sz="2400"/>
            </a:lvl1pPr>
            <a:lvl2pPr marL="0" lvl="1" indent="0" algn="r">
              <a:lnSpc>
                <a:spcPct val="120000"/>
              </a:lnSpc>
              <a:spcBef>
                <a:spcPts val="0"/>
              </a:spcBef>
              <a:spcAft>
                <a:spcPts val="0"/>
              </a:spcAft>
              <a:buClr>
                <a:srgbClr val="000000"/>
              </a:buClr>
              <a:buSzPts val="2400"/>
              <a:buFont typeface="Arial"/>
              <a:buNone/>
              <a:defRPr sz="2400"/>
            </a:lvl2pPr>
            <a:lvl3pPr marL="0" lvl="2" indent="0" algn="r">
              <a:lnSpc>
                <a:spcPct val="120000"/>
              </a:lnSpc>
              <a:spcBef>
                <a:spcPts val="0"/>
              </a:spcBef>
              <a:spcAft>
                <a:spcPts val="0"/>
              </a:spcAft>
              <a:buClr>
                <a:srgbClr val="000000"/>
              </a:buClr>
              <a:buSzPts val="2400"/>
              <a:buFont typeface="Arial"/>
              <a:buNone/>
              <a:defRPr sz="2400"/>
            </a:lvl3pPr>
            <a:lvl4pPr marL="0" lvl="3" indent="0" algn="r">
              <a:lnSpc>
                <a:spcPct val="120000"/>
              </a:lnSpc>
              <a:spcBef>
                <a:spcPts val="0"/>
              </a:spcBef>
              <a:spcAft>
                <a:spcPts val="0"/>
              </a:spcAft>
              <a:buClr>
                <a:srgbClr val="000000"/>
              </a:buClr>
              <a:buSzPts val="2400"/>
              <a:buFont typeface="Arial"/>
              <a:buNone/>
              <a:defRPr sz="2400"/>
            </a:lvl4pPr>
            <a:lvl5pPr marL="0" lvl="4" indent="0" algn="r">
              <a:lnSpc>
                <a:spcPct val="120000"/>
              </a:lnSpc>
              <a:spcBef>
                <a:spcPts val="0"/>
              </a:spcBef>
              <a:spcAft>
                <a:spcPts val="0"/>
              </a:spcAft>
              <a:buClr>
                <a:srgbClr val="000000"/>
              </a:buClr>
              <a:buSzPts val="2400"/>
              <a:buFont typeface="Arial"/>
              <a:buNone/>
              <a:defRPr sz="2400"/>
            </a:lvl5pPr>
            <a:lvl6pPr marL="0" lvl="5" indent="0" algn="r">
              <a:lnSpc>
                <a:spcPct val="120000"/>
              </a:lnSpc>
              <a:spcBef>
                <a:spcPts val="0"/>
              </a:spcBef>
              <a:spcAft>
                <a:spcPts val="0"/>
              </a:spcAft>
              <a:buClr>
                <a:srgbClr val="000000"/>
              </a:buClr>
              <a:buSzPts val="2400"/>
              <a:buFont typeface="Arial"/>
              <a:buNone/>
              <a:defRPr sz="2400"/>
            </a:lvl6pPr>
            <a:lvl7pPr marL="0" lvl="6" indent="0" algn="r">
              <a:lnSpc>
                <a:spcPct val="120000"/>
              </a:lnSpc>
              <a:spcBef>
                <a:spcPts val="0"/>
              </a:spcBef>
              <a:spcAft>
                <a:spcPts val="0"/>
              </a:spcAft>
              <a:buClr>
                <a:srgbClr val="000000"/>
              </a:buClr>
              <a:buSzPts val="2400"/>
              <a:buFont typeface="Arial"/>
              <a:buNone/>
              <a:defRPr sz="2400"/>
            </a:lvl7pPr>
            <a:lvl8pPr marL="0" lvl="7" indent="0" algn="r">
              <a:lnSpc>
                <a:spcPct val="120000"/>
              </a:lnSpc>
              <a:spcBef>
                <a:spcPts val="0"/>
              </a:spcBef>
              <a:spcAft>
                <a:spcPts val="0"/>
              </a:spcAft>
              <a:buClr>
                <a:srgbClr val="000000"/>
              </a:buClr>
              <a:buSzPts val="2400"/>
              <a:buFont typeface="Arial"/>
              <a:buNone/>
              <a:defRPr sz="2400"/>
            </a:lvl8pPr>
            <a:lvl9pPr marL="0" lvl="8" indent="0" algn="r">
              <a:lnSpc>
                <a:spcPct val="120000"/>
              </a:lnSpc>
              <a:spcBef>
                <a:spcPts val="0"/>
              </a:spcBef>
              <a:spcAft>
                <a:spcPts val="0"/>
              </a:spcAft>
              <a:buClr>
                <a:srgbClr val="000000"/>
              </a:buClr>
              <a:buSzPts val="2400"/>
              <a:buFont typeface="Arial"/>
              <a:buNone/>
              <a:defRPr sz="2400"/>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slide-031">
  <p:cSld name="slide-031">
    <p:spTree>
      <p:nvGrpSpPr>
        <p:cNvPr id="1" name="Shape 158"/>
        <p:cNvGrpSpPr/>
        <p:nvPr/>
      </p:nvGrpSpPr>
      <p:grpSpPr>
        <a:xfrm>
          <a:off x="0" y="0"/>
          <a:ext cx="0" cy="0"/>
          <a:chOff x="0" y="0"/>
          <a:chExt cx="0" cy="0"/>
        </a:xfrm>
      </p:grpSpPr>
      <p:sp>
        <p:nvSpPr>
          <p:cNvPr id="159" name="Google Shape;159;p39"/>
          <p:cNvSpPr>
            <a:spLocks noGrp="1"/>
          </p:cNvSpPr>
          <p:nvPr>
            <p:ph type="pic" idx="2"/>
          </p:nvPr>
        </p:nvSpPr>
        <p:spPr>
          <a:xfrm>
            <a:off x="2479" y="-3"/>
            <a:ext cx="12187140" cy="13716004"/>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1pPr>
            <a:lvl2pPr marR="0" lvl="1"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2pPr>
            <a:lvl3pPr marR="0" lvl="2"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3pPr>
            <a:lvl4pPr marR="0" lvl="3"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4pPr>
            <a:lvl5pPr marR="0" lvl="4"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5pPr>
            <a:lvl6pPr marR="0" lvl="5"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6pPr>
            <a:lvl7pPr marR="0" lvl="6"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7pPr>
            <a:lvl8pPr marR="0" lvl="7"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8pPr>
            <a:lvl9pPr marR="0" lvl="8"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9pPr>
          </a:lstStyle>
          <a:p>
            <a:endParaRPr/>
          </a:p>
        </p:txBody>
      </p:sp>
      <p:sp>
        <p:nvSpPr>
          <p:cNvPr id="160" name="Google Shape;160;p39"/>
          <p:cNvSpPr txBox="1">
            <a:spLocks noGrp="1"/>
          </p:cNvSpPr>
          <p:nvPr>
            <p:ph type="sldNum" idx="12"/>
          </p:nvPr>
        </p:nvSpPr>
        <p:spPr>
          <a:xfrm>
            <a:off x="23211275" y="12888499"/>
            <a:ext cx="453331" cy="447229"/>
          </a:xfrm>
          <a:prstGeom prst="rect">
            <a:avLst/>
          </a:prstGeom>
          <a:noFill/>
          <a:ln>
            <a:noFill/>
          </a:ln>
        </p:spPr>
        <p:txBody>
          <a:bodyPr spcFirstLastPara="1" wrap="square" lIns="50800" tIns="50800" rIns="50800" bIns="50800" anchor="t" anchorCtr="0">
            <a:noAutofit/>
          </a:bodyPr>
          <a:lstStyle>
            <a:lvl1pPr marL="0" lvl="0" indent="0" algn="r">
              <a:lnSpc>
                <a:spcPct val="120000"/>
              </a:lnSpc>
              <a:spcBef>
                <a:spcPts val="0"/>
              </a:spcBef>
              <a:spcAft>
                <a:spcPts val="0"/>
              </a:spcAft>
              <a:buClr>
                <a:srgbClr val="000000"/>
              </a:buClr>
              <a:buSzPts val="2400"/>
              <a:buFont typeface="Arial"/>
              <a:buNone/>
              <a:defRPr sz="2400"/>
            </a:lvl1pPr>
            <a:lvl2pPr marL="0" lvl="1" indent="0" algn="r">
              <a:lnSpc>
                <a:spcPct val="120000"/>
              </a:lnSpc>
              <a:spcBef>
                <a:spcPts val="0"/>
              </a:spcBef>
              <a:spcAft>
                <a:spcPts val="0"/>
              </a:spcAft>
              <a:buClr>
                <a:srgbClr val="000000"/>
              </a:buClr>
              <a:buSzPts val="2400"/>
              <a:buFont typeface="Arial"/>
              <a:buNone/>
              <a:defRPr sz="2400"/>
            </a:lvl2pPr>
            <a:lvl3pPr marL="0" lvl="2" indent="0" algn="r">
              <a:lnSpc>
                <a:spcPct val="120000"/>
              </a:lnSpc>
              <a:spcBef>
                <a:spcPts val="0"/>
              </a:spcBef>
              <a:spcAft>
                <a:spcPts val="0"/>
              </a:spcAft>
              <a:buClr>
                <a:srgbClr val="000000"/>
              </a:buClr>
              <a:buSzPts val="2400"/>
              <a:buFont typeface="Arial"/>
              <a:buNone/>
              <a:defRPr sz="2400"/>
            </a:lvl3pPr>
            <a:lvl4pPr marL="0" lvl="3" indent="0" algn="r">
              <a:lnSpc>
                <a:spcPct val="120000"/>
              </a:lnSpc>
              <a:spcBef>
                <a:spcPts val="0"/>
              </a:spcBef>
              <a:spcAft>
                <a:spcPts val="0"/>
              </a:spcAft>
              <a:buClr>
                <a:srgbClr val="000000"/>
              </a:buClr>
              <a:buSzPts val="2400"/>
              <a:buFont typeface="Arial"/>
              <a:buNone/>
              <a:defRPr sz="2400"/>
            </a:lvl4pPr>
            <a:lvl5pPr marL="0" lvl="4" indent="0" algn="r">
              <a:lnSpc>
                <a:spcPct val="120000"/>
              </a:lnSpc>
              <a:spcBef>
                <a:spcPts val="0"/>
              </a:spcBef>
              <a:spcAft>
                <a:spcPts val="0"/>
              </a:spcAft>
              <a:buClr>
                <a:srgbClr val="000000"/>
              </a:buClr>
              <a:buSzPts val="2400"/>
              <a:buFont typeface="Arial"/>
              <a:buNone/>
              <a:defRPr sz="2400"/>
            </a:lvl5pPr>
            <a:lvl6pPr marL="0" lvl="5" indent="0" algn="r">
              <a:lnSpc>
                <a:spcPct val="120000"/>
              </a:lnSpc>
              <a:spcBef>
                <a:spcPts val="0"/>
              </a:spcBef>
              <a:spcAft>
                <a:spcPts val="0"/>
              </a:spcAft>
              <a:buClr>
                <a:srgbClr val="000000"/>
              </a:buClr>
              <a:buSzPts val="2400"/>
              <a:buFont typeface="Arial"/>
              <a:buNone/>
              <a:defRPr sz="2400"/>
            </a:lvl6pPr>
            <a:lvl7pPr marL="0" lvl="6" indent="0" algn="r">
              <a:lnSpc>
                <a:spcPct val="120000"/>
              </a:lnSpc>
              <a:spcBef>
                <a:spcPts val="0"/>
              </a:spcBef>
              <a:spcAft>
                <a:spcPts val="0"/>
              </a:spcAft>
              <a:buClr>
                <a:srgbClr val="000000"/>
              </a:buClr>
              <a:buSzPts val="2400"/>
              <a:buFont typeface="Arial"/>
              <a:buNone/>
              <a:defRPr sz="2400"/>
            </a:lvl7pPr>
            <a:lvl8pPr marL="0" lvl="7" indent="0" algn="r">
              <a:lnSpc>
                <a:spcPct val="120000"/>
              </a:lnSpc>
              <a:spcBef>
                <a:spcPts val="0"/>
              </a:spcBef>
              <a:spcAft>
                <a:spcPts val="0"/>
              </a:spcAft>
              <a:buClr>
                <a:srgbClr val="000000"/>
              </a:buClr>
              <a:buSzPts val="2400"/>
              <a:buFont typeface="Arial"/>
              <a:buNone/>
              <a:defRPr sz="2400"/>
            </a:lvl8pPr>
            <a:lvl9pPr marL="0" lvl="8" indent="0" algn="r">
              <a:lnSpc>
                <a:spcPct val="120000"/>
              </a:lnSpc>
              <a:spcBef>
                <a:spcPts val="0"/>
              </a:spcBef>
              <a:spcAft>
                <a:spcPts val="0"/>
              </a:spcAft>
              <a:buClr>
                <a:srgbClr val="000000"/>
              </a:buClr>
              <a:buSzPts val="2400"/>
              <a:buFont typeface="Arial"/>
              <a:buNone/>
              <a:defRPr sz="2400"/>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slide-032">
  <p:cSld name="slide-032">
    <p:spTree>
      <p:nvGrpSpPr>
        <p:cNvPr id="1" name="Shape 161"/>
        <p:cNvGrpSpPr/>
        <p:nvPr/>
      </p:nvGrpSpPr>
      <p:grpSpPr>
        <a:xfrm>
          <a:off x="0" y="0"/>
          <a:ext cx="0" cy="0"/>
          <a:chOff x="0" y="0"/>
          <a:chExt cx="0" cy="0"/>
        </a:xfrm>
      </p:grpSpPr>
      <p:sp>
        <p:nvSpPr>
          <p:cNvPr id="162" name="Google Shape;162;p40"/>
          <p:cNvSpPr>
            <a:spLocks noGrp="1"/>
          </p:cNvSpPr>
          <p:nvPr>
            <p:ph type="pic" idx="2"/>
          </p:nvPr>
        </p:nvSpPr>
        <p:spPr>
          <a:xfrm>
            <a:off x="15903584" y="2870200"/>
            <a:ext cx="6007104" cy="7975700"/>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1pPr>
            <a:lvl2pPr marR="0" lvl="1"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2pPr>
            <a:lvl3pPr marR="0" lvl="2"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3pPr>
            <a:lvl4pPr marR="0" lvl="3"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4pPr>
            <a:lvl5pPr marR="0" lvl="4"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5pPr>
            <a:lvl6pPr marR="0" lvl="5"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6pPr>
            <a:lvl7pPr marR="0" lvl="6"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7pPr>
            <a:lvl8pPr marR="0" lvl="7"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8pPr>
            <a:lvl9pPr marR="0" lvl="8"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9pPr>
          </a:lstStyle>
          <a:p>
            <a:endParaRPr/>
          </a:p>
        </p:txBody>
      </p:sp>
      <p:sp>
        <p:nvSpPr>
          <p:cNvPr id="163" name="Google Shape;163;p40"/>
          <p:cNvSpPr txBox="1">
            <a:spLocks noGrp="1"/>
          </p:cNvSpPr>
          <p:nvPr>
            <p:ph type="sldNum" idx="12"/>
          </p:nvPr>
        </p:nvSpPr>
        <p:spPr>
          <a:xfrm>
            <a:off x="23211275" y="12888499"/>
            <a:ext cx="453331" cy="447229"/>
          </a:xfrm>
          <a:prstGeom prst="rect">
            <a:avLst/>
          </a:prstGeom>
          <a:noFill/>
          <a:ln>
            <a:noFill/>
          </a:ln>
        </p:spPr>
        <p:txBody>
          <a:bodyPr spcFirstLastPara="1" wrap="square" lIns="50800" tIns="50800" rIns="50800" bIns="50800" anchor="t" anchorCtr="0">
            <a:noAutofit/>
          </a:bodyPr>
          <a:lstStyle>
            <a:lvl1pPr marL="0" lvl="0" indent="0" algn="r">
              <a:lnSpc>
                <a:spcPct val="120000"/>
              </a:lnSpc>
              <a:spcBef>
                <a:spcPts val="0"/>
              </a:spcBef>
              <a:spcAft>
                <a:spcPts val="0"/>
              </a:spcAft>
              <a:buClr>
                <a:srgbClr val="000000"/>
              </a:buClr>
              <a:buSzPts val="2400"/>
              <a:buFont typeface="Arial"/>
              <a:buNone/>
              <a:defRPr sz="2400"/>
            </a:lvl1pPr>
            <a:lvl2pPr marL="0" lvl="1" indent="0" algn="r">
              <a:lnSpc>
                <a:spcPct val="120000"/>
              </a:lnSpc>
              <a:spcBef>
                <a:spcPts val="0"/>
              </a:spcBef>
              <a:spcAft>
                <a:spcPts val="0"/>
              </a:spcAft>
              <a:buClr>
                <a:srgbClr val="000000"/>
              </a:buClr>
              <a:buSzPts val="2400"/>
              <a:buFont typeface="Arial"/>
              <a:buNone/>
              <a:defRPr sz="2400"/>
            </a:lvl2pPr>
            <a:lvl3pPr marL="0" lvl="2" indent="0" algn="r">
              <a:lnSpc>
                <a:spcPct val="120000"/>
              </a:lnSpc>
              <a:spcBef>
                <a:spcPts val="0"/>
              </a:spcBef>
              <a:spcAft>
                <a:spcPts val="0"/>
              </a:spcAft>
              <a:buClr>
                <a:srgbClr val="000000"/>
              </a:buClr>
              <a:buSzPts val="2400"/>
              <a:buFont typeface="Arial"/>
              <a:buNone/>
              <a:defRPr sz="2400"/>
            </a:lvl3pPr>
            <a:lvl4pPr marL="0" lvl="3" indent="0" algn="r">
              <a:lnSpc>
                <a:spcPct val="120000"/>
              </a:lnSpc>
              <a:spcBef>
                <a:spcPts val="0"/>
              </a:spcBef>
              <a:spcAft>
                <a:spcPts val="0"/>
              </a:spcAft>
              <a:buClr>
                <a:srgbClr val="000000"/>
              </a:buClr>
              <a:buSzPts val="2400"/>
              <a:buFont typeface="Arial"/>
              <a:buNone/>
              <a:defRPr sz="2400"/>
            </a:lvl4pPr>
            <a:lvl5pPr marL="0" lvl="4" indent="0" algn="r">
              <a:lnSpc>
                <a:spcPct val="120000"/>
              </a:lnSpc>
              <a:spcBef>
                <a:spcPts val="0"/>
              </a:spcBef>
              <a:spcAft>
                <a:spcPts val="0"/>
              </a:spcAft>
              <a:buClr>
                <a:srgbClr val="000000"/>
              </a:buClr>
              <a:buSzPts val="2400"/>
              <a:buFont typeface="Arial"/>
              <a:buNone/>
              <a:defRPr sz="2400"/>
            </a:lvl5pPr>
            <a:lvl6pPr marL="0" lvl="5" indent="0" algn="r">
              <a:lnSpc>
                <a:spcPct val="120000"/>
              </a:lnSpc>
              <a:spcBef>
                <a:spcPts val="0"/>
              </a:spcBef>
              <a:spcAft>
                <a:spcPts val="0"/>
              </a:spcAft>
              <a:buClr>
                <a:srgbClr val="000000"/>
              </a:buClr>
              <a:buSzPts val="2400"/>
              <a:buFont typeface="Arial"/>
              <a:buNone/>
              <a:defRPr sz="2400"/>
            </a:lvl6pPr>
            <a:lvl7pPr marL="0" lvl="6" indent="0" algn="r">
              <a:lnSpc>
                <a:spcPct val="120000"/>
              </a:lnSpc>
              <a:spcBef>
                <a:spcPts val="0"/>
              </a:spcBef>
              <a:spcAft>
                <a:spcPts val="0"/>
              </a:spcAft>
              <a:buClr>
                <a:srgbClr val="000000"/>
              </a:buClr>
              <a:buSzPts val="2400"/>
              <a:buFont typeface="Arial"/>
              <a:buNone/>
              <a:defRPr sz="2400"/>
            </a:lvl7pPr>
            <a:lvl8pPr marL="0" lvl="7" indent="0" algn="r">
              <a:lnSpc>
                <a:spcPct val="120000"/>
              </a:lnSpc>
              <a:spcBef>
                <a:spcPts val="0"/>
              </a:spcBef>
              <a:spcAft>
                <a:spcPts val="0"/>
              </a:spcAft>
              <a:buClr>
                <a:srgbClr val="000000"/>
              </a:buClr>
              <a:buSzPts val="2400"/>
              <a:buFont typeface="Arial"/>
              <a:buNone/>
              <a:defRPr sz="2400"/>
            </a:lvl8pPr>
            <a:lvl9pPr marL="0" lvl="8" indent="0" algn="r">
              <a:lnSpc>
                <a:spcPct val="120000"/>
              </a:lnSpc>
              <a:spcBef>
                <a:spcPts val="0"/>
              </a:spcBef>
              <a:spcAft>
                <a:spcPts val="0"/>
              </a:spcAft>
              <a:buClr>
                <a:srgbClr val="000000"/>
              </a:buClr>
              <a:buSzPts val="2400"/>
              <a:buFont typeface="Arial"/>
              <a:buNone/>
              <a:defRPr sz="2400"/>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slide-084">
  <p:cSld name="slide-084">
    <p:spTree>
      <p:nvGrpSpPr>
        <p:cNvPr id="1" name="Shape 19"/>
        <p:cNvGrpSpPr/>
        <p:nvPr/>
      </p:nvGrpSpPr>
      <p:grpSpPr>
        <a:xfrm>
          <a:off x="0" y="0"/>
          <a:ext cx="0" cy="0"/>
          <a:chOff x="0" y="0"/>
          <a:chExt cx="0" cy="0"/>
        </a:xfrm>
      </p:grpSpPr>
      <p:sp>
        <p:nvSpPr>
          <p:cNvPr id="20" name="Google Shape;20;p5"/>
          <p:cNvSpPr/>
          <p:nvPr/>
        </p:nvSpPr>
        <p:spPr>
          <a:xfrm>
            <a:off x="-2" y="-1"/>
            <a:ext cx="12190711" cy="6858266"/>
          </a:xfrm>
          <a:prstGeom prst="rect">
            <a:avLst/>
          </a:prstGeom>
          <a:solidFill>
            <a:srgbClr val="00845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3200"/>
              <a:buFont typeface="Arial"/>
              <a:buNone/>
            </a:pPr>
            <a:endParaRPr sz="3200" b="0" i="0" u="none" strike="noStrike" cap="none">
              <a:solidFill>
                <a:srgbClr val="FFFFFF"/>
              </a:solidFill>
              <a:latin typeface="Arial"/>
              <a:ea typeface="Arial"/>
              <a:cs typeface="Arial"/>
              <a:sym typeface="Arial"/>
            </a:endParaRPr>
          </a:p>
        </p:txBody>
      </p:sp>
      <p:sp>
        <p:nvSpPr>
          <p:cNvPr id="21" name="Google Shape;21;p5"/>
          <p:cNvSpPr>
            <a:spLocks noGrp="1"/>
          </p:cNvSpPr>
          <p:nvPr>
            <p:ph type="pic" idx="2"/>
          </p:nvPr>
        </p:nvSpPr>
        <p:spPr>
          <a:xfrm>
            <a:off x="12201424" y="0"/>
            <a:ext cx="12190812" cy="6857935"/>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1pPr>
            <a:lvl2pPr marR="0" lvl="1"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2pPr>
            <a:lvl3pPr marR="0" lvl="2"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3pPr>
            <a:lvl4pPr marR="0" lvl="3"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4pPr>
            <a:lvl5pPr marR="0" lvl="4"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5pPr>
            <a:lvl6pPr marR="0" lvl="5"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6pPr>
            <a:lvl7pPr marR="0" lvl="6"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7pPr>
            <a:lvl8pPr marR="0" lvl="7"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8pPr>
            <a:lvl9pPr marR="0" lvl="8"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9pPr>
          </a:lstStyle>
          <a:p>
            <a:endParaRPr/>
          </a:p>
        </p:txBody>
      </p:sp>
      <p:sp>
        <p:nvSpPr>
          <p:cNvPr id="22" name="Google Shape;22;p5"/>
          <p:cNvSpPr txBox="1"/>
          <p:nvPr/>
        </p:nvSpPr>
        <p:spPr>
          <a:xfrm>
            <a:off x="439983" y="12888507"/>
            <a:ext cx="12395456" cy="528430"/>
          </a:xfrm>
          <a:prstGeom prst="rect">
            <a:avLst/>
          </a:prstGeom>
          <a:noFill/>
          <a:ln>
            <a:noFill/>
          </a:ln>
        </p:spPr>
        <p:txBody>
          <a:bodyPr spcFirstLastPara="1" wrap="square" lIns="91375" tIns="91375" rIns="91375" bIns="91375" anchor="t" anchorCtr="0">
            <a:noAutofit/>
          </a:bodyPr>
          <a:lstStyle/>
          <a:p>
            <a:pPr marL="0" marR="0" lvl="0" indent="0" algn="l" rtl="0">
              <a:lnSpc>
                <a:spcPct val="90000"/>
              </a:lnSpc>
              <a:spcBef>
                <a:spcPts val="0"/>
              </a:spcBef>
              <a:spcAft>
                <a:spcPts val="0"/>
              </a:spcAft>
              <a:buClr>
                <a:srgbClr val="000000"/>
              </a:buClr>
              <a:buSzPts val="2400"/>
              <a:buFont typeface="Arial"/>
              <a:buNone/>
            </a:pPr>
            <a:r>
              <a:rPr lang="en-US" sz="2400" b="0" i="0" u="none" strike="noStrike" cap="none">
                <a:solidFill>
                  <a:srgbClr val="000000"/>
                </a:solidFill>
                <a:latin typeface="Arial"/>
                <a:ea typeface="Arial"/>
                <a:cs typeface="Arial"/>
                <a:sym typeface="Arial"/>
              </a:rPr>
              <a:t>Presentation Centrinno 2020</a:t>
            </a:r>
            <a:endParaRPr/>
          </a:p>
        </p:txBody>
      </p:sp>
      <p:sp>
        <p:nvSpPr>
          <p:cNvPr id="23" name="Google Shape;23;p5"/>
          <p:cNvSpPr txBox="1">
            <a:spLocks noGrp="1"/>
          </p:cNvSpPr>
          <p:nvPr>
            <p:ph type="sldNum" idx="12"/>
          </p:nvPr>
        </p:nvSpPr>
        <p:spPr>
          <a:xfrm>
            <a:off x="23211275" y="12888499"/>
            <a:ext cx="453331" cy="447229"/>
          </a:xfrm>
          <a:prstGeom prst="rect">
            <a:avLst/>
          </a:prstGeom>
          <a:noFill/>
          <a:ln>
            <a:noFill/>
          </a:ln>
        </p:spPr>
        <p:txBody>
          <a:bodyPr spcFirstLastPara="1" wrap="square" lIns="50800" tIns="50800" rIns="50800" bIns="50800" anchor="t" anchorCtr="0">
            <a:noAutofit/>
          </a:bodyPr>
          <a:lstStyle>
            <a:lvl1pPr marL="0" lvl="0" indent="0" algn="r">
              <a:lnSpc>
                <a:spcPct val="120000"/>
              </a:lnSpc>
              <a:spcBef>
                <a:spcPts val="0"/>
              </a:spcBef>
              <a:spcAft>
                <a:spcPts val="0"/>
              </a:spcAft>
              <a:buClr>
                <a:srgbClr val="000000"/>
              </a:buClr>
              <a:buSzPts val="2400"/>
              <a:buFont typeface="Arial"/>
              <a:buNone/>
              <a:defRPr sz="2400"/>
            </a:lvl1pPr>
            <a:lvl2pPr marL="0" lvl="1" indent="0" algn="r">
              <a:lnSpc>
                <a:spcPct val="120000"/>
              </a:lnSpc>
              <a:spcBef>
                <a:spcPts val="0"/>
              </a:spcBef>
              <a:spcAft>
                <a:spcPts val="0"/>
              </a:spcAft>
              <a:buClr>
                <a:srgbClr val="000000"/>
              </a:buClr>
              <a:buSzPts val="2400"/>
              <a:buFont typeface="Arial"/>
              <a:buNone/>
              <a:defRPr sz="2400"/>
            </a:lvl2pPr>
            <a:lvl3pPr marL="0" lvl="2" indent="0" algn="r">
              <a:lnSpc>
                <a:spcPct val="120000"/>
              </a:lnSpc>
              <a:spcBef>
                <a:spcPts val="0"/>
              </a:spcBef>
              <a:spcAft>
                <a:spcPts val="0"/>
              </a:spcAft>
              <a:buClr>
                <a:srgbClr val="000000"/>
              </a:buClr>
              <a:buSzPts val="2400"/>
              <a:buFont typeface="Arial"/>
              <a:buNone/>
              <a:defRPr sz="2400"/>
            </a:lvl3pPr>
            <a:lvl4pPr marL="0" lvl="3" indent="0" algn="r">
              <a:lnSpc>
                <a:spcPct val="120000"/>
              </a:lnSpc>
              <a:spcBef>
                <a:spcPts val="0"/>
              </a:spcBef>
              <a:spcAft>
                <a:spcPts val="0"/>
              </a:spcAft>
              <a:buClr>
                <a:srgbClr val="000000"/>
              </a:buClr>
              <a:buSzPts val="2400"/>
              <a:buFont typeface="Arial"/>
              <a:buNone/>
              <a:defRPr sz="2400"/>
            </a:lvl4pPr>
            <a:lvl5pPr marL="0" lvl="4" indent="0" algn="r">
              <a:lnSpc>
                <a:spcPct val="120000"/>
              </a:lnSpc>
              <a:spcBef>
                <a:spcPts val="0"/>
              </a:spcBef>
              <a:spcAft>
                <a:spcPts val="0"/>
              </a:spcAft>
              <a:buClr>
                <a:srgbClr val="000000"/>
              </a:buClr>
              <a:buSzPts val="2400"/>
              <a:buFont typeface="Arial"/>
              <a:buNone/>
              <a:defRPr sz="2400"/>
            </a:lvl5pPr>
            <a:lvl6pPr marL="0" lvl="5" indent="0" algn="r">
              <a:lnSpc>
                <a:spcPct val="120000"/>
              </a:lnSpc>
              <a:spcBef>
                <a:spcPts val="0"/>
              </a:spcBef>
              <a:spcAft>
                <a:spcPts val="0"/>
              </a:spcAft>
              <a:buClr>
                <a:srgbClr val="000000"/>
              </a:buClr>
              <a:buSzPts val="2400"/>
              <a:buFont typeface="Arial"/>
              <a:buNone/>
              <a:defRPr sz="2400"/>
            </a:lvl6pPr>
            <a:lvl7pPr marL="0" lvl="6" indent="0" algn="r">
              <a:lnSpc>
                <a:spcPct val="120000"/>
              </a:lnSpc>
              <a:spcBef>
                <a:spcPts val="0"/>
              </a:spcBef>
              <a:spcAft>
                <a:spcPts val="0"/>
              </a:spcAft>
              <a:buClr>
                <a:srgbClr val="000000"/>
              </a:buClr>
              <a:buSzPts val="2400"/>
              <a:buFont typeface="Arial"/>
              <a:buNone/>
              <a:defRPr sz="2400"/>
            </a:lvl7pPr>
            <a:lvl8pPr marL="0" lvl="7" indent="0" algn="r">
              <a:lnSpc>
                <a:spcPct val="120000"/>
              </a:lnSpc>
              <a:spcBef>
                <a:spcPts val="0"/>
              </a:spcBef>
              <a:spcAft>
                <a:spcPts val="0"/>
              </a:spcAft>
              <a:buClr>
                <a:srgbClr val="000000"/>
              </a:buClr>
              <a:buSzPts val="2400"/>
              <a:buFont typeface="Arial"/>
              <a:buNone/>
              <a:defRPr sz="2400"/>
            </a:lvl8pPr>
            <a:lvl9pPr marL="0" lvl="8" indent="0" algn="r">
              <a:lnSpc>
                <a:spcPct val="120000"/>
              </a:lnSpc>
              <a:spcBef>
                <a:spcPts val="0"/>
              </a:spcBef>
              <a:spcAft>
                <a:spcPts val="0"/>
              </a:spcAft>
              <a:buClr>
                <a:srgbClr val="000000"/>
              </a:buClr>
              <a:buSzPts val="2400"/>
              <a:buFont typeface="Arial"/>
              <a:buNone/>
              <a:defRPr sz="2400"/>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matchingName="slide-033">
  <p:cSld name="slide-033">
    <p:spTree>
      <p:nvGrpSpPr>
        <p:cNvPr id="1" name="Shape 164"/>
        <p:cNvGrpSpPr/>
        <p:nvPr/>
      </p:nvGrpSpPr>
      <p:grpSpPr>
        <a:xfrm>
          <a:off x="0" y="0"/>
          <a:ext cx="0" cy="0"/>
          <a:chOff x="0" y="0"/>
          <a:chExt cx="0" cy="0"/>
        </a:xfrm>
      </p:grpSpPr>
      <p:sp>
        <p:nvSpPr>
          <p:cNvPr id="165" name="Google Shape;165;p41"/>
          <p:cNvSpPr/>
          <p:nvPr/>
        </p:nvSpPr>
        <p:spPr>
          <a:xfrm>
            <a:off x="14736303" y="-1"/>
            <a:ext cx="9647700" cy="13716002"/>
          </a:xfrm>
          <a:prstGeom prst="rect">
            <a:avLst/>
          </a:prstGeom>
          <a:solidFill>
            <a:srgbClr val="212121"/>
          </a:solidFill>
          <a:ln>
            <a:noFill/>
          </a:ln>
          <a:effectLst>
            <a:outerShdw blurRad="38100" dist="25400" dir="5400000" rotWithShape="0">
              <a:srgbClr val="000000">
                <a:alpha val="49019"/>
              </a:srgbClr>
            </a:outerShdw>
          </a:effectLst>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2900"/>
              <a:buFont typeface="Arial"/>
              <a:buNone/>
            </a:pPr>
            <a:endParaRPr sz="2900" b="0" i="0" u="none" strike="noStrike" cap="none">
              <a:solidFill>
                <a:srgbClr val="FFFFFF"/>
              </a:solidFill>
              <a:latin typeface="Arial"/>
              <a:ea typeface="Arial"/>
              <a:cs typeface="Arial"/>
              <a:sym typeface="Arial"/>
            </a:endParaRPr>
          </a:p>
        </p:txBody>
      </p:sp>
      <p:sp>
        <p:nvSpPr>
          <p:cNvPr id="166" name="Google Shape;166;p41"/>
          <p:cNvSpPr>
            <a:spLocks noGrp="1"/>
          </p:cNvSpPr>
          <p:nvPr>
            <p:ph type="pic" idx="2"/>
          </p:nvPr>
        </p:nvSpPr>
        <p:spPr>
          <a:xfrm>
            <a:off x="18222173" y="4700029"/>
            <a:ext cx="2654302" cy="4737102"/>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1pPr>
            <a:lvl2pPr marR="0" lvl="1"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2pPr>
            <a:lvl3pPr marR="0" lvl="2"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3pPr>
            <a:lvl4pPr marR="0" lvl="3"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4pPr>
            <a:lvl5pPr marR="0" lvl="4"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5pPr>
            <a:lvl6pPr marR="0" lvl="5"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6pPr>
            <a:lvl7pPr marR="0" lvl="6"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7pPr>
            <a:lvl8pPr marR="0" lvl="7"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8pPr>
            <a:lvl9pPr marR="0" lvl="8"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9pPr>
          </a:lstStyle>
          <a:p>
            <a:endParaRPr/>
          </a:p>
        </p:txBody>
      </p:sp>
      <p:sp>
        <p:nvSpPr>
          <p:cNvPr id="167" name="Google Shape;167;p41"/>
          <p:cNvSpPr txBox="1"/>
          <p:nvPr/>
        </p:nvSpPr>
        <p:spPr>
          <a:xfrm>
            <a:off x="439983" y="12888507"/>
            <a:ext cx="12395456" cy="528430"/>
          </a:xfrm>
          <a:prstGeom prst="rect">
            <a:avLst/>
          </a:prstGeom>
          <a:noFill/>
          <a:ln>
            <a:noFill/>
          </a:ln>
        </p:spPr>
        <p:txBody>
          <a:bodyPr spcFirstLastPara="1" wrap="square" lIns="91375" tIns="91375" rIns="91375" bIns="91375" anchor="t" anchorCtr="0">
            <a:noAutofit/>
          </a:bodyPr>
          <a:lstStyle/>
          <a:p>
            <a:pPr marL="0" marR="0" lvl="0" indent="0" algn="l" rtl="0">
              <a:lnSpc>
                <a:spcPct val="90000"/>
              </a:lnSpc>
              <a:spcBef>
                <a:spcPts val="0"/>
              </a:spcBef>
              <a:spcAft>
                <a:spcPts val="0"/>
              </a:spcAft>
              <a:buClr>
                <a:srgbClr val="000000"/>
              </a:buClr>
              <a:buSzPts val="2400"/>
              <a:buFont typeface="Arial"/>
              <a:buNone/>
            </a:pPr>
            <a:r>
              <a:rPr lang="en-US" sz="2400" b="0" i="0" u="none" strike="noStrike" cap="none">
                <a:solidFill>
                  <a:srgbClr val="000000"/>
                </a:solidFill>
                <a:latin typeface="Arial"/>
                <a:ea typeface="Arial"/>
                <a:cs typeface="Arial"/>
                <a:sym typeface="Arial"/>
              </a:rPr>
              <a:t>Presentation Centrinno 2020</a:t>
            </a:r>
            <a:endParaRPr/>
          </a:p>
        </p:txBody>
      </p:sp>
      <p:sp>
        <p:nvSpPr>
          <p:cNvPr id="168" name="Google Shape;168;p41"/>
          <p:cNvSpPr txBox="1">
            <a:spLocks noGrp="1"/>
          </p:cNvSpPr>
          <p:nvPr>
            <p:ph type="sldNum" idx="12"/>
          </p:nvPr>
        </p:nvSpPr>
        <p:spPr>
          <a:xfrm>
            <a:off x="23211275" y="12888499"/>
            <a:ext cx="453331" cy="447229"/>
          </a:xfrm>
          <a:prstGeom prst="rect">
            <a:avLst/>
          </a:prstGeom>
          <a:noFill/>
          <a:ln>
            <a:noFill/>
          </a:ln>
        </p:spPr>
        <p:txBody>
          <a:bodyPr spcFirstLastPara="1" wrap="square" lIns="50800" tIns="50800" rIns="50800" bIns="50800" anchor="t" anchorCtr="0">
            <a:noAutofit/>
          </a:bodyPr>
          <a:lstStyle>
            <a:lvl1pPr marL="0" lvl="0" indent="0" algn="r">
              <a:lnSpc>
                <a:spcPct val="120000"/>
              </a:lnSpc>
              <a:spcBef>
                <a:spcPts val="0"/>
              </a:spcBef>
              <a:spcAft>
                <a:spcPts val="0"/>
              </a:spcAft>
              <a:buClr>
                <a:srgbClr val="000000"/>
              </a:buClr>
              <a:buSzPts val="2400"/>
              <a:buFont typeface="Arial"/>
              <a:buNone/>
              <a:defRPr sz="2400"/>
            </a:lvl1pPr>
            <a:lvl2pPr marL="0" lvl="1" indent="0" algn="r">
              <a:lnSpc>
                <a:spcPct val="120000"/>
              </a:lnSpc>
              <a:spcBef>
                <a:spcPts val="0"/>
              </a:spcBef>
              <a:spcAft>
                <a:spcPts val="0"/>
              </a:spcAft>
              <a:buClr>
                <a:srgbClr val="000000"/>
              </a:buClr>
              <a:buSzPts val="2400"/>
              <a:buFont typeface="Arial"/>
              <a:buNone/>
              <a:defRPr sz="2400"/>
            </a:lvl2pPr>
            <a:lvl3pPr marL="0" lvl="2" indent="0" algn="r">
              <a:lnSpc>
                <a:spcPct val="120000"/>
              </a:lnSpc>
              <a:spcBef>
                <a:spcPts val="0"/>
              </a:spcBef>
              <a:spcAft>
                <a:spcPts val="0"/>
              </a:spcAft>
              <a:buClr>
                <a:srgbClr val="000000"/>
              </a:buClr>
              <a:buSzPts val="2400"/>
              <a:buFont typeface="Arial"/>
              <a:buNone/>
              <a:defRPr sz="2400"/>
            </a:lvl3pPr>
            <a:lvl4pPr marL="0" lvl="3" indent="0" algn="r">
              <a:lnSpc>
                <a:spcPct val="120000"/>
              </a:lnSpc>
              <a:spcBef>
                <a:spcPts val="0"/>
              </a:spcBef>
              <a:spcAft>
                <a:spcPts val="0"/>
              </a:spcAft>
              <a:buClr>
                <a:srgbClr val="000000"/>
              </a:buClr>
              <a:buSzPts val="2400"/>
              <a:buFont typeface="Arial"/>
              <a:buNone/>
              <a:defRPr sz="2400"/>
            </a:lvl4pPr>
            <a:lvl5pPr marL="0" lvl="4" indent="0" algn="r">
              <a:lnSpc>
                <a:spcPct val="120000"/>
              </a:lnSpc>
              <a:spcBef>
                <a:spcPts val="0"/>
              </a:spcBef>
              <a:spcAft>
                <a:spcPts val="0"/>
              </a:spcAft>
              <a:buClr>
                <a:srgbClr val="000000"/>
              </a:buClr>
              <a:buSzPts val="2400"/>
              <a:buFont typeface="Arial"/>
              <a:buNone/>
              <a:defRPr sz="2400"/>
            </a:lvl5pPr>
            <a:lvl6pPr marL="0" lvl="5" indent="0" algn="r">
              <a:lnSpc>
                <a:spcPct val="120000"/>
              </a:lnSpc>
              <a:spcBef>
                <a:spcPts val="0"/>
              </a:spcBef>
              <a:spcAft>
                <a:spcPts val="0"/>
              </a:spcAft>
              <a:buClr>
                <a:srgbClr val="000000"/>
              </a:buClr>
              <a:buSzPts val="2400"/>
              <a:buFont typeface="Arial"/>
              <a:buNone/>
              <a:defRPr sz="2400"/>
            </a:lvl6pPr>
            <a:lvl7pPr marL="0" lvl="6" indent="0" algn="r">
              <a:lnSpc>
                <a:spcPct val="120000"/>
              </a:lnSpc>
              <a:spcBef>
                <a:spcPts val="0"/>
              </a:spcBef>
              <a:spcAft>
                <a:spcPts val="0"/>
              </a:spcAft>
              <a:buClr>
                <a:srgbClr val="000000"/>
              </a:buClr>
              <a:buSzPts val="2400"/>
              <a:buFont typeface="Arial"/>
              <a:buNone/>
              <a:defRPr sz="2400"/>
            </a:lvl7pPr>
            <a:lvl8pPr marL="0" lvl="7" indent="0" algn="r">
              <a:lnSpc>
                <a:spcPct val="120000"/>
              </a:lnSpc>
              <a:spcBef>
                <a:spcPts val="0"/>
              </a:spcBef>
              <a:spcAft>
                <a:spcPts val="0"/>
              </a:spcAft>
              <a:buClr>
                <a:srgbClr val="000000"/>
              </a:buClr>
              <a:buSzPts val="2400"/>
              <a:buFont typeface="Arial"/>
              <a:buNone/>
              <a:defRPr sz="2400"/>
            </a:lvl8pPr>
            <a:lvl9pPr marL="0" lvl="8" indent="0" algn="r">
              <a:lnSpc>
                <a:spcPct val="120000"/>
              </a:lnSpc>
              <a:spcBef>
                <a:spcPts val="0"/>
              </a:spcBef>
              <a:spcAft>
                <a:spcPts val="0"/>
              </a:spcAft>
              <a:buClr>
                <a:srgbClr val="000000"/>
              </a:buClr>
              <a:buSzPts val="2400"/>
              <a:buFont typeface="Arial"/>
              <a:buNone/>
              <a:defRPr sz="2400"/>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slide-034">
  <p:cSld name="slide-034">
    <p:spTree>
      <p:nvGrpSpPr>
        <p:cNvPr id="1" name="Shape 169"/>
        <p:cNvGrpSpPr/>
        <p:nvPr/>
      </p:nvGrpSpPr>
      <p:grpSpPr>
        <a:xfrm>
          <a:off x="0" y="0"/>
          <a:ext cx="0" cy="0"/>
          <a:chOff x="0" y="0"/>
          <a:chExt cx="0" cy="0"/>
        </a:xfrm>
      </p:grpSpPr>
      <p:sp>
        <p:nvSpPr>
          <p:cNvPr id="170" name="Google Shape;170;p42"/>
          <p:cNvSpPr>
            <a:spLocks noGrp="1"/>
          </p:cNvSpPr>
          <p:nvPr>
            <p:ph type="pic" idx="2"/>
          </p:nvPr>
        </p:nvSpPr>
        <p:spPr>
          <a:xfrm>
            <a:off x="2440976" y="2863525"/>
            <a:ext cx="6019707" cy="7975601"/>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1pPr>
            <a:lvl2pPr marR="0" lvl="1"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2pPr>
            <a:lvl3pPr marR="0" lvl="2"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3pPr>
            <a:lvl4pPr marR="0" lvl="3"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4pPr>
            <a:lvl5pPr marR="0" lvl="4"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5pPr>
            <a:lvl6pPr marR="0" lvl="5"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6pPr>
            <a:lvl7pPr marR="0" lvl="6"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7pPr>
            <a:lvl8pPr marR="0" lvl="7"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8pPr>
            <a:lvl9pPr marR="0" lvl="8"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9pPr>
          </a:lstStyle>
          <a:p>
            <a:endParaRPr/>
          </a:p>
        </p:txBody>
      </p:sp>
      <p:sp>
        <p:nvSpPr>
          <p:cNvPr id="171" name="Google Shape;171;p42"/>
          <p:cNvSpPr txBox="1">
            <a:spLocks noGrp="1"/>
          </p:cNvSpPr>
          <p:nvPr>
            <p:ph type="sldNum" idx="12"/>
          </p:nvPr>
        </p:nvSpPr>
        <p:spPr>
          <a:xfrm>
            <a:off x="23211275" y="12888499"/>
            <a:ext cx="453331" cy="447229"/>
          </a:xfrm>
          <a:prstGeom prst="rect">
            <a:avLst/>
          </a:prstGeom>
          <a:noFill/>
          <a:ln>
            <a:noFill/>
          </a:ln>
        </p:spPr>
        <p:txBody>
          <a:bodyPr spcFirstLastPara="1" wrap="square" lIns="50800" tIns="50800" rIns="50800" bIns="50800" anchor="t" anchorCtr="0">
            <a:noAutofit/>
          </a:bodyPr>
          <a:lstStyle>
            <a:lvl1pPr marL="0" lvl="0" indent="0" algn="r">
              <a:lnSpc>
                <a:spcPct val="120000"/>
              </a:lnSpc>
              <a:spcBef>
                <a:spcPts val="0"/>
              </a:spcBef>
              <a:spcAft>
                <a:spcPts val="0"/>
              </a:spcAft>
              <a:buClr>
                <a:srgbClr val="000000"/>
              </a:buClr>
              <a:buSzPts val="2400"/>
              <a:buFont typeface="Arial"/>
              <a:buNone/>
              <a:defRPr sz="2400"/>
            </a:lvl1pPr>
            <a:lvl2pPr marL="0" lvl="1" indent="0" algn="r">
              <a:lnSpc>
                <a:spcPct val="120000"/>
              </a:lnSpc>
              <a:spcBef>
                <a:spcPts val="0"/>
              </a:spcBef>
              <a:spcAft>
                <a:spcPts val="0"/>
              </a:spcAft>
              <a:buClr>
                <a:srgbClr val="000000"/>
              </a:buClr>
              <a:buSzPts val="2400"/>
              <a:buFont typeface="Arial"/>
              <a:buNone/>
              <a:defRPr sz="2400"/>
            </a:lvl2pPr>
            <a:lvl3pPr marL="0" lvl="2" indent="0" algn="r">
              <a:lnSpc>
                <a:spcPct val="120000"/>
              </a:lnSpc>
              <a:spcBef>
                <a:spcPts val="0"/>
              </a:spcBef>
              <a:spcAft>
                <a:spcPts val="0"/>
              </a:spcAft>
              <a:buClr>
                <a:srgbClr val="000000"/>
              </a:buClr>
              <a:buSzPts val="2400"/>
              <a:buFont typeface="Arial"/>
              <a:buNone/>
              <a:defRPr sz="2400"/>
            </a:lvl3pPr>
            <a:lvl4pPr marL="0" lvl="3" indent="0" algn="r">
              <a:lnSpc>
                <a:spcPct val="120000"/>
              </a:lnSpc>
              <a:spcBef>
                <a:spcPts val="0"/>
              </a:spcBef>
              <a:spcAft>
                <a:spcPts val="0"/>
              </a:spcAft>
              <a:buClr>
                <a:srgbClr val="000000"/>
              </a:buClr>
              <a:buSzPts val="2400"/>
              <a:buFont typeface="Arial"/>
              <a:buNone/>
              <a:defRPr sz="2400"/>
            </a:lvl4pPr>
            <a:lvl5pPr marL="0" lvl="4" indent="0" algn="r">
              <a:lnSpc>
                <a:spcPct val="120000"/>
              </a:lnSpc>
              <a:spcBef>
                <a:spcPts val="0"/>
              </a:spcBef>
              <a:spcAft>
                <a:spcPts val="0"/>
              </a:spcAft>
              <a:buClr>
                <a:srgbClr val="000000"/>
              </a:buClr>
              <a:buSzPts val="2400"/>
              <a:buFont typeface="Arial"/>
              <a:buNone/>
              <a:defRPr sz="2400"/>
            </a:lvl5pPr>
            <a:lvl6pPr marL="0" lvl="5" indent="0" algn="r">
              <a:lnSpc>
                <a:spcPct val="120000"/>
              </a:lnSpc>
              <a:spcBef>
                <a:spcPts val="0"/>
              </a:spcBef>
              <a:spcAft>
                <a:spcPts val="0"/>
              </a:spcAft>
              <a:buClr>
                <a:srgbClr val="000000"/>
              </a:buClr>
              <a:buSzPts val="2400"/>
              <a:buFont typeface="Arial"/>
              <a:buNone/>
              <a:defRPr sz="2400"/>
            </a:lvl6pPr>
            <a:lvl7pPr marL="0" lvl="6" indent="0" algn="r">
              <a:lnSpc>
                <a:spcPct val="120000"/>
              </a:lnSpc>
              <a:spcBef>
                <a:spcPts val="0"/>
              </a:spcBef>
              <a:spcAft>
                <a:spcPts val="0"/>
              </a:spcAft>
              <a:buClr>
                <a:srgbClr val="000000"/>
              </a:buClr>
              <a:buSzPts val="2400"/>
              <a:buFont typeface="Arial"/>
              <a:buNone/>
              <a:defRPr sz="2400"/>
            </a:lvl7pPr>
            <a:lvl8pPr marL="0" lvl="7" indent="0" algn="r">
              <a:lnSpc>
                <a:spcPct val="120000"/>
              </a:lnSpc>
              <a:spcBef>
                <a:spcPts val="0"/>
              </a:spcBef>
              <a:spcAft>
                <a:spcPts val="0"/>
              </a:spcAft>
              <a:buClr>
                <a:srgbClr val="000000"/>
              </a:buClr>
              <a:buSzPts val="2400"/>
              <a:buFont typeface="Arial"/>
              <a:buNone/>
              <a:defRPr sz="2400"/>
            </a:lvl8pPr>
            <a:lvl9pPr marL="0" lvl="8" indent="0" algn="r">
              <a:lnSpc>
                <a:spcPct val="120000"/>
              </a:lnSpc>
              <a:spcBef>
                <a:spcPts val="0"/>
              </a:spcBef>
              <a:spcAft>
                <a:spcPts val="0"/>
              </a:spcAft>
              <a:buClr>
                <a:srgbClr val="000000"/>
              </a:buClr>
              <a:buSzPts val="2400"/>
              <a:buFont typeface="Arial"/>
              <a:buNone/>
              <a:defRPr sz="2400"/>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slide-036">
  <p:cSld name="slide-036">
    <p:spTree>
      <p:nvGrpSpPr>
        <p:cNvPr id="1" name="Shape 172"/>
        <p:cNvGrpSpPr/>
        <p:nvPr/>
      </p:nvGrpSpPr>
      <p:grpSpPr>
        <a:xfrm>
          <a:off x="0" y="0"/>
          <a:ext cx="0" cy="0"/>
          <a:chOff x="0" y="0"/>
          <a:chExt cx="0" cy="0"/>
        </a:xfrm>
      </p:grpSpPr>
      <p:sp>
        <p:nvSpPr>
          <p:cNvPr id="173" name="Google Shape;173;p43"/>
          <p:cNvSpPr>
            <a:spLocks noGrp="1"/>
          </p:cNvSpPr>
          <p:nvPr>
            <p:ph type="pic" idx="2"/>
          </p:nvPr>
        </p:nvSpPr>
        <p:spPr>
          <a:xfrm>
            <a:off x="4750" y="0"/>
            <a:ext cx="21747303" cy="13716000"/>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1pPr>
            <a:lvl2pPr marR="0" lvl="1"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2pPr>
            <a:lvl3pPr marR="0" lvl="2"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3pPr>
            <a:lvl4pPr marR="0" lvl="3"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4pPr>
            <a:lvl5pPr marR="0" lvl="4"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5pPr>
            <a:lvl6pPr marR="0" lvl="5"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6pPr>
            <a:lvl7pPr marR="0" lvl="6"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7pPr>
            <a:lvl8pPr marR="0" lvl="7"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8pPr>
            <a:lvl9pPr marR="0" lvl="8"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9pPr>
          </a:lstStyle>
          <a:p>
            <a:endParaRPr/>
          </a:p>
        </p:txBody>
      </p:sp>
      <p:sp>
        <p:nvSpPr>
          <p:cNvPr id="174" name="Google Shape;174;p43"/>
          <p:cNvSpPr txBox="1">
            <a:spLocks noGrp="1"/>
          </p:cNvSpPr>
          <p:nvPr>
            <p:ph type="sldNum" idx="12"/>
          </p:nvPr>
        </p:nvSpPr>
        <p:spPr>
          <a:xfrm>
            <a:off x="23211275" y="12888499"/>
            <a:ext cx="453331" cy="447229"/>
          </a:xfrm>
          <a:prstGeom prst="rect">
            <a:avLst/>
          </a:prstGeom>
          <a:noFill/>
          <a:ln>
            <a:noFill/>
          </a:ln>
        </p:spPr>
        <p:txBody>
          <a:bodyPr spcFirstLastPara="1" wrap="square" lIns="50800" tIns="50800" rIns="50800" bIns="50800" anchor="t" anchorCtr="0">
            <a:noAutofit/>
          </a:bodyPr>
          <a:lstStyle>
            <a:lvl1pPr marL="0" lvl="0" indent="0" algn="r">
              <a:lnSpc>
                <a:spcPct val="120000"/>
              </a:lnSpc>
              <a:spcBef>
                <a:spcPts val="0"/>
              </a:spcBef>
              <a:spcAft>
                <a:spcPts val="0"/>
              </a:spcAft>
              <a:buClr>
                <a:srgbClr val="000000"/>
              </a:buClr>
              <a:buSzPts val="2400"/>
              <a:buFont typeface="Arial"/>
              <a:buNone/>
              <a:defRPr sz="2400"/>
            </a:lvl1pPr>
            <a:lvl2pPr marL="0" lvl="1" indent="0" algn="r">
              <a:lnSpc>
                <a:spcPct val="120000"/>
              </a:lnSpc>
              <a:spcBef>
                <a:spcPts val="0"/>
              </a:spcBef>
              <a:spcAft>
                <a:spcPts val="0"/>
              </a:spcAft>
              <a:buClr>
                <a:srgbClr val="000000"/>
              </a:buClr>
              <a:buSzPts val="2400"/>
              <a:buFont typeface="Arial"/>
              <a:buNone/>
              <a:defRPr sz="2400"/>
            </a:lvl2pPr>
            <a:lvl3pPr marL="0" lvl="2" indent="0" algn="r">
              <a:lnSpc>
                <a:spcPct val="120000"/>
              </a:lnSpc>
              <a:spcBef>
                <a:spcPts val="0"/>
              </a:spcBef>
              <a:spcAft>
                <a:spcPts val="0"/>
              </a:spcAft>
              <a:buClr>
                <a:srgbClr val="000000"/>
              </a:buClr>
              <a:buSzPts val="2400"/>
              <a:buFont typeface="Arial"/>
              <a:buNone/>
              <a:defRPr sz="2400"/>
            </a:lvl3pPr>
            <a:lvl4pPr marL="0" lvl="3" indent="0" algn="r">
              <a:lnSpc>
                <a:spcPct val="120000"/>
              </a:lnSpc>
              <a:spcBef>
                <a:spcPts val="0"/>
              </a:spcBef>
              <a:spcAft>
                <a:spcPts val="0"/>
              </a:spcAft>
              <a:buClr>
                <a:srgbClr val="000000"/>
              </a:buClr>
              <a:buSzPts val="2400"/>
              <a:buFont typeface="Arial"/>
              <a:buNone/>
              <a:defRPr sz="2400"/>
            </a:lvl4pPr>
            <a:lvl5pPr marL="0" lvl="4" indent="0" algn="r">
              <a:lnSpc>
                <a:spcPct val="120000"/>
              </a:lnSpc>
              <a:spcBef>
                <a:spcPts val="0"/>
              </a:spcBef>
              <a:spcAft>
                <a:spcPts val="0"/>
              </a:spcAft>
              <a:buClr>
                <a:srgbClr val="000000"/>
              </a:buClr>
              <a:buSzPts val="2400"/>
              <a:buFont typeface="Arial"/>
              <a:buNone/>
              <a:defRPr sz="2400"/>
            </a:lvl5pPr>
            <a:lvl6pPr marL="0" lvl="5" indent="0" algn="r">
              <a:lnSpc>
                <a:spcPct val="120000"/>
              </a:lnSpc>
              <a:spcBef>
                <a:spcPts val="0"/>
              </a:spcBef>
              <a:spcAft>
                <a:spcPts val="0"/>
              </a:spcAft>
              <a:buClr>
                <a:srgbClr val="000000"/>
              </a:buClr>
              <a:buSzPts val="2400"/>
              <a:buFont typeface="Arial"/>
              <a:buNone/>
              <a:defRPr sz="2400"/>
            </a:lvl6pPr>
            <a:lvl7pPr marL="0" lvl="6" indent="0" algn="r">
              <a:lnSpc>
                <a:spcPct val="120000"/>
              </a:lnSpc>
              <a:spcBef>
                <a:spcPts val="0"/>
              </a:spcBef>
              <a:spcAft>
                <a:spcPts val="0"/>
              </a:spcAft>
              <a:buClr>
                <a:srgbClr val="000000"/>
              </a:buClr>
              <a:buSzPts val="2400"/>
              <a:buFont typeface="Arial"/>
              <a:buNone/>
              <a:defRPr sz="2400"/>
            </a:lvl7pPr>
            <a:lvl8pPr marL="0" lvl="7" indent="0" algn="r">
              <a:lnSpc>
                <a:spcPct val="120000"/>
              </a:lnSpc>
              <a:spcBef>
                <a:spcPts val="0"/>
              </a:spcBef>
              <a:spcAft>
                <a:spcPts val="0"/>
              </a:spcAft>
              <a:buClr>
                <a:srgbClr val="000000"/>
              </a:buClr>
              <a:buSzPts val="2400"/>
              <a:buFont typeface="Arial"/>
              <a:buNone/>
              <a:defRPr sz="2400"/>
            </a:lvl8pPr>
            <a:lvl9pPr marL="0" lvl="8" indent="0" algn="r">
              <a:lnSpc>
                <a:spcPct val="120000"/>
              </a:lnSpc>
              <a:spcBef>
                <a:spcPts val="0"/>
              </a:spcBef>
              <a:spcAft>
                <a:spcPts val="0"/>
              </a:spcAft>
              <a:buClr>
                <a:srgbClr val="000000"/>
              </a:buClr>
              <a:buSzPts val="2400"/>
              <a:buFont typeface="Arial"/>
              <a:buNone/>
              <a:defRPr sz="2400"/>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slide-037">
  <p:cSld name="slide-037">
    <p:spTree>
      <p:nvGrpSpPr>
        <p:cNvPr id="1" name="Shape 175"/>
        <p:cNvGrpSpPr/>
        <p:nvPr/>
      </p:nvGrpSpPr>
      <p:grpSpPr>
        <a:xfrm>
          <a:off x="0" y="0"/>
          <a:ext cx="0" cy="0"/>
          <a:chOff x="0" y="0"/>
          <a:chExt cx="0" cy="0"/>
        </a:xfrm>
      </p:grpSpPr>
      <p:sp>
        <p:nvSpPr>
          <p:cNvPr id="176" name="Google Shape;176;p44"/>
          <p:cNvSpPr>
            <a:spLocks noGrp="1"/>
          </p:cNvSpPr>
          <p:nvPr>
            <p:ph type="pic" idx="2"/>
          </p:nvPr>
        </p:nvSpPr>
        <p:spPr>
          <a:xfrm>
            <a:off x="2323463" y="2870200"/>
            <a:ext cx="6019702" cy="7975600"/>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1pPr>
            <a:lvl2pPr marR="0" lvl="1"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2pPr>
            <a:lvl3pPr marR="0" lvl="2"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3pPr>
            <a:lvl4pPr marR="0" lvl="3"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4pPr>
            <a:lvl5pPr marR="0" lvl="4"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5pPr>
            <a:lvl6pPr marR="0" lvl="5"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6pPr>
            <a:lvl7pPr marR="0" lvl="6"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7pPr>
            <a:lvl8pPr marR="0" lvl="7"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8pPr>
            <a:lvl9pPr marR="0" lvl="8"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9pPr>
          </a:lstStyle>
          <a:p>
            <a:endParaRPr/>
          </a:p>
        </p:txBody>
      </p:sp>
      <p:sp>
        <p:nvSpPr>
          <p:cNvPr id="177" name="Google Shape;177;p44"/>
          <p:cNvSpPr>
            <a:spLocks noGrp="1"/>
          </p:cNvSpPr>
          <p:nvPr>
            <p:ph type="pic" idx="3"/>
          </p:nvPr>
        </p:nvSpPr>
        <p:spPr>
          <a:xfrm>
            <a:off x="9119051" y="6153856"/>
            <a:ext cx="2654303" cy="4737104"/>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1pPr>
            <a:lvl2pPr marR="0" lvl="1"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2pPr>
            <a:lvl3pPr marR="0" lvl="2"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3pPr>
            <a:lvl4pPr marR="0" lvl="3"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4pPr>
            <a:lvl5pPr marR="0" lvl="4"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5pPr>
            <a:lvl6pPr marR="0" lvl="5"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6pPr>
            <a:lvl7pPr marR="0" lvl="6"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7pPr>
            <a:lvl8pPr marR="0" lvl="7"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8pPr>
            <a:lvl9pPr marR="0" lvl="8"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9pPr>
          </a:lstStyle>
          <a:p>
            <a:endParaRPr/>
          </a:p>
        </p:txBody>
      </p:sp>
      <p:sp>
        <p:nvSpPr>
          <p:cNvPr id="178" name="Google Shape;178;p44"/>
          <p:cNvSpPr txBox="1">
            <a:spLocks noGrp="1"/>
          </p:cNvSpPr>
          <p:nvPr>
            <p:ph type="sldNum" idx="12"/>
          </p:nvPr>
        </p:nvSpPr>
        <p:spPr>
          <a:xfrm>
            <a:off x="23211275" y="12888499"/>
            <a:ext cx="453331" cy="447229"/>
          </a:xfrm>
          <a:prstGeom prst="rect">
            <a:avLst/>
          </a:prstGeom>
          <a:noFill/>
          <a:ln>
            <a:noFill/>
          </a:ln>
        </p:spPr>
        <p:txBody>
          <a:bodyPr spcFirstLastPara="1" wrap="square" lIns="50800" tIns="50800" rIns="50800" bIns="50800" anchor="t" anchorCtr="0">
            <a:noAutofit/>
          </a:bodyPr>
          <a:lstStyle>
            <a:lvl1pPr marL="0" lvl="0" indent="0" algn="r">
              <a:lnSpc>
                <a:spcPct val="120000"/>
              </a:lnSpc>
              <a:spcBef>
                <a:spcPts val="0"/>
              </a:spcBef>
              <a:spcAft>
                <a:spcPts val="0"/>
              </a:spcAft>
              <a:buClr>
                <a:srgbClr val="000000"/>
              </a:buClr>
              <a:buSzPts val="2400"/>
              <a:buFont typeface="Arial"/>
              <a:buNone/>
              <a:defRPr sz="2400"/>
            </a:lvl1pPr>
            <a:lvl2pPr marL="0" lvl="1" indent="0" algn="r">
              <a:lnSpc>
                <a:spcPct val="120000"/>
              </a:lnSpc>
              <a:spcBef>
                <a:spcPts val="0"/>
              </a:spcBef>
              <a:spcAft>
                <a:spcPts val="0"/>
              </a:spcAft>
              <a:buClr>
                <a:srgbClr val="000000"/>
              </a:buClr>
              <a:buSzPts val="2400"/>
              <a:buFont typeface="Arial"/>
              <a:buNone/>
              <a:defRPr sz="2400"/>
            </a:lvl2pPr>
            <a:lvl3pPr marL="0" lvl="2" indent="0" algn="r">
              <a:lnSpc>
                <a:spcPct val="120000"/>
              </a:lnSpc>
              <a:spcBef>
                <a:spcPts val="0"/>
              </a:spcBef>
              <a:spcAft>
                <a:spcPts val="0"/>
              </a:spcAft>
              <a:buClr>
                <a:srgbClr val="000000"/>
              </a:buClr>
              <a:buSzPts val="2400"/>
              <a:buFont typeface="Arial"/>
              <a:buNone/>
              <a:defRPr sz="2400"/>
            </a:lvl3pPr>
            <a:lvl4pPr marL="0" lvl="3" indent="0" algn="r">
              <a:lnSpc>
                <a:spcPct val="120000"/>
              </a:lnSpc>
              <a:spcBef>
                <a:spcPts val="0"/>
              </a:spcBef>
              <a:spcAft>
                <a:spcPts val="0"/>
              </a:spcAft>
              <a:buClr>
                <a:srgbClr val="000000"/>
              </a:buClr>
              <a:buSzPts val="2400"/>
              <a:buFont typeface="Arial"/>
              <a:buNone/>
              <a:defRPr sz="2400"/>
            </a:lvl4pPr>
            <a:lvl5pPr marL="0" lvl="4" indent="0" algn="r">
              <a:lnSpc>
                <a:spcPct val="120000"/>
              </a:lnSpc>
              <a:spcBef>
                <a:spcPts val="0"/>
              </a:spcBef>
              <a:spcAft>
                <a:spcPts val="0"/>
              </a:spcAft>
              <a:buClr>
                <a:srgbClr val="000000"/>
              </a:buClr>
              <a:buSzPts val="2400"/>
              <a:buFont typeface="Arial"/>
              <a:buNone/>
              <a:defRPr sz="2400"/>
            </a:lvl5pPr>
            <a:lvl6pPr marL="0" lvl="5" indent="0" algn="r">
              <a:lnSpc>
                <a:spcPct val="120000"/>
              </a:lnSpc>
              <a:spcBef>
                <a:spcPts val="0"/>
              </a:spcBef>
              <a:spcAft>
                <a:spcPts val="0"/>
              </a:spcAft>
              <a:buClr>
                <a:srgbClr val="000000"/>
              </a:buClr>
              <a:buSzPts val="2400"/>
              <a:buFont typeface="Arial"/>
              <a:buNone/>
              <a:defRPr sz="2400"/>
            </a:lvl6pPr>
            <a:lvl7pPr marL="0" lvl="6" indent="0" algn="r">
              <a:lnSpc>
                <a:spcPct val="120000"/>
              </a:lnSpc>
              <a:spcBef>
                <a:spcPts val="0"/>
              </a:spcBef>
              <a:spcAft>
                <a:spcPts val="0"/>
              </a:spcAft>
              <a:buClr>
                <a:srgbClr val="000000"/>
              </a:buClr>
              <a:buSzPts val="2400"/>
              <a:buFont typeface="Arial"/>
              <a:buNone/>
              <a:defRPr sz="2400"/>
            </a:lvl7pPr>
            <a:lvl8pPr marL="0" lvl="7" indent="0" algn="r">
              <a:lnSpc>
                <a:spcPct val="120000"/>
              </a:lnSpc>
              <a:spcBef>
                <a:spcPts val="0"/>
              </a:spcBef>
              <a:spcAft>
                <a:spcPts val="0"/>
              </a:spcAft>
              <a:buClr>
                <a:srgbClr val="000000"/>
              </a:buClr>
              <a:buSzPts val="2400"/>
              <a:buFont typeface="Arial"/>
              <a:buNone/>
              <a:defRPr sz="2400"/>
            </a:lvl8pPr>
            <a:lvl9pPr marL="0" lvl="8" indent="0" algn="r">
              <a:lnSpc>
                <a:spcPct val="120000"/>
              </a:lnSpc>
              <a:spcBef>
                <a:spcPts val="0"/>
              </a:spcBef>
              <a:spcAft>
                <a:spcPts val="0"/>
              </a:spcAft>
              <a:buClr>
                <a:srgbClr val="000000"/>
              </a:buClr>
              <a:buSzPts val="2400"/>
              <a:buFont typeface="Arial"/>
              <a:buNone/>
              <a:defRPr sz="2400"/>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slide-038">
  <p:cSld name="slide-038">
    <p:spTree>
      <p:nvGrpSpPr>
        <p:cNvPr id="1" name="Shape 179"/>
        <p:cNvGrpSpPr/>
        <p:nvPr/>
      </p:nvGrpSpPr>
      <p:grpSpPr>
        <a:xfrm>
          <a:off x="0" y="0"/>
          <a:ext cx="0" cy="0"/>
          <a:chOff x="0" y="0"/>
          <a:chExt cx="0" cy="0"/>
        </a:xfrm>
      </p:grpSpPr>
      <p:sp>
        <p:nvSpPr>
          <p:cNvPr id="180" name="Google Shape;180;p45"/>
          <p:cNvSpPr>
            <a:spLocks noGrp="1"/>
          </p:cNvSpPr>
          <p:nvPr>
            <p:ph type="pic" idx="2"/>
          </p:nvPr>
        </p:nvSpPr>
        <p:spPr>
          <a:xfrm>
            <a:off x="1" y="9144000"/>
            <a:ext cx="6096002" cy="4572000"/>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1pPr>
            <a:lvl2pPr marR="0" lvl="1"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2pPr>
            <a:lvl3pPr marR="0" lvl="2"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3pPr>
            <a:lvl4pPr marR="0" lvl="3"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4pPr>
            <a:lvl5pPr marR="0" lvl="4"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5pPr>
            <a:lvl6pPr marR="0" lvl="5"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6pPr>
            <a:lvl7pPr marR="0" lvl="6"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7pPr>
            <a:lvl8pPr marR="0" lvl="7"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8pPr>
            <a:lvl9pPr marR="0" lvl="8"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9pPr>
          </a:lstStyle>
          <a:p>
            <a:endParaRPr/>
          </a:p>
        </p:txBody>
      </p:sp>
      <p:sp>
        <p:nvSpPr>
          <p:cNvPr id="181" name="Google Shape;181;p45"/>
          <p:cNvSpPr>
            <a:spLocks noGrp="1"/>
          </p:cNvSpPr>
          <p:nvPr>
            <p:ph type="pic" idx="3"/>
          </p:nvPr>
        </p:nvSpPr>
        <p:spPr>
          <a:xfrm>
            <a:off x="6096000" y="9144000"/>
            <a:ext cx="6096002" cy="4572000"/>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1pPr>
            <a:lvl2pPr marR="0" lvl="1"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2pPr>
            <a:lvl3pPr marR="0" lvl="2"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3pPr>
            <a:lvl4pPr marR="0" lvl="3"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4pPr>
            <a:lvl5pPr marR="0" lvl="4"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5pPr>
            <a:lvl6pPr marR="0" lvl="5"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6pPr>
            <a:lvl7pPr marR="0" lvl="6"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7pPr>
            <a:lvl8pPr marR="0" lvl="7"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8pPr>
            <a:lvl9pPr marR="0" lvl="8"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9pPr>
          </a:lstStyle>
          <a:p>
            <a:endParaRPr/>
          </a:p>
        </p:txBody>
      </p:sp>
      <p:sp>
        <p:nvSpPr>
          <p:cNvPr id="182" name="Google Shape;182;p45"/>
          <p:cNvSpPr>
            <a:spLocks noGrp="1"/>
          </p:cNvSpPr>
          <p:nvPr>
            <p:ph type="pic" idx="4"/>
          </p:nvPr>
        </p:nvSpPr>
        <p:spPr>
          <a:xfrm>
            <a:off x="12192000" y="9144000"/>
            <a:ext cx="6096000" cy="4572000"/>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1pPr>
            <a:lvl2pPr marR="0" lvl="1"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2pPr>
            <a:lvl3pPr marR="0" lvl="2"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3pPr>
            <a:lvl4pPr marR="0" lvl="3"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4pPr>
            <a:lvl5pPr marR="0" lvl="4"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5pPr>
            <a:lvl6pPr marR="0" lvl="5"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6pPr>
            <a:lvl7pPr marR="0" lvl="6"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7pPr>
            <a:lvl8pPr marR="0" lvl="7"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8pPr>
            <a:lvl9pPr marR="0" lvl="8"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9pPr>
          </a:lstStyle>
          <a:p>
            <a:endParaRPr/>
          </a:p>
        </p:txBody>
      </p:sp>
      <p:sp>
        <p:nvSpPr>
          <p:cNvPr id="183" name="Google Shape;183;p45"/>
          <p:cNvSpPr txBox="1">
            <a:spLocks noGrp="1"/>
          </p:cNvSpPr>
          <p:nvPr>
            <p:ph type="sldNum" idx="12"/>
          </p:nvPr>
        </p:nvSpPr>
        <p:spPr>
          <a:xfrm>
            <a:off x="23211275" y="12888499"/>
            <a:ext cx="453331" cy="447229"/>
          </a:xfrm>
          <a:prstGeom prst="rect">
            <a:avLst/>
          </a:prstGeom>
          <a:noFill/>
          <a:ln>
            <a:noFill/>
          </a:ln>
        </p:spPr>
        <p:txBody>
          <a:bodyPr spcFirstLastPara="1" wrap="square" lIns="50800" tIns="50800" rIns="50800" bIns="50800" anchor="t" anchorCtr="0">
            <a:noAutofit/>
          </a:bodyPr>
          <a:lstStyle>
            <a:lvl1pPr marL="0" lvl="0" indent="0" algn="r">
              <a:lnSpc>
                <a:spcPct val="120000"/>
              </a:lnSpc>
              <a:spcBef>
                <a:spcPts val="0"/>
              </a:spcBef>
              <a:spcAft>
                <a:spcPts val="0"/>
              </a:spcAft>
              <a:buClr>
                <a:srgbClr val="000000"/>
              </a:buClr>
              <a:buSzPts val="2400"/>
              <a:buFont typeface="Arial"/>
              <a:buNone/>
              <a:defRPr sz="2400"/>
            </a:lvl1pPr>
            <a:lvl2pPr marL="0" lvl="1" indent="0" algn="r">
              <a:lnSpc>
                <a:spcPct val="120000"/>
              </a:lnSpc>
              <a:spcBef>
                <a:spcPts val="0"/>
              </a:spcBef>
              <a:spcAft>
                <a:spcPts val="0"/>
              </a:spcAft>
              <a:buClr>
                <a:srgbClr val="000000"/>
              </a:buClr>
              <a:buSzPts val="2400"/>
              <a:buFont typeface="Arial"/>
              <a:buNone/>
              <a:defRPr sz="2400"/>
            </a:lvl2pPr>
            <a:lvl3pPr marL="0" lvl="2" indent="0" algn="r">
              <a:lnSpc>
                <a:spcPct val="120000"/>
              </a:lnSpc>
              <a:spcBef>
                <a:spcPts val="0"/>
              </a:spcBef>
              <a:spcAft>
                <a:spcPts val="0"/>
              </a:spcAft>
              <a:buClr>
                <a:srgbClr val="000000"/>
              </a:buClr>
              <a:buSzPts val="2400"/>
              <a:buFont typeface="Arial"/>
              <a:buNone/>
              <a:defRPr sz="2400"/>
            </a:lvl3pPr>
            <a:lvl4pPr marL="0" lvl="3" indent="0" algn="r">
              <a:lnSpc>
                <a:spcPct val="120000"/>
              </a:lnSpc>
              <a:spcBef>
                <a:spcPts val="0"/>
              </a:spcBef>
              <a:spcAft>
                <a:spcPts val="0"/>
              </a:spcAft>
              <a:buClr>
                <a:srgbClr val="000000"/>
              </a:buClr>
              <a:buSzPts val="2400"/>
              <a:buFont typeface="Arial"/>
              <a:buNone/>
              <a:defRPr sz="2400"/>
            </a:lvl4pPr>
            <a:lvl5pPr marL="0" lvl="4" indent="0" algn="r">
              <a:lnSpc>
                <a:spcPct val="120000"/>
              </a:lnSpc>
              <a:spcBef>
                <a:spcPts val="0"/>
              </a:spcBef>
              <a:spcAft>
                <a:spcPts val="0"/>
              </a:spcAft>
              <a:buClr>
                <a:srgbClr val="000000"/>
              </a:buClr>
              <a:buSzPts val="2400"/>
              <a:buFont typeface="Arial"/>
              <a:buNone/>
              <a:defRPr sz="2400"/>
            </a:lvl5pPr>
            <a:lvl6pPr marL="0" lvl="5" indent="0" algn="r">
              <a:lnSpc>
                <a:spcPct val="120000"/>
              </a:lnSpc>
              <a:spcBef>
                <a:spcPts val="0"/>
              </a:spcBef>
              <a:spcAft>
                <a:spcPts val="0"/>
              </a:spcAft>
              <a:buClr>
                <a:srgbClr val="000000"/>
              </a:buClr>
              <a:buSzPts val="2400"/>
              <a:buFont typeface="Arial"/>
              <a:buNone/>
              <a:defRPr sz="2400"/>
            </a:lvl6pPr>
            <a:lvl7pPr marL="0" lvl="6" indent="0" algn="r">
              <a:lnSpc>
                <a:spcPct val="120000"/>
              </a:lnSpc>
              <a:spcBef>
                <a:spcPts val="0"/>
              </a:spcBef>
              <a:spcAft>
                <a:spcPts val="0"/>
              </a:spcAft>
              <a:buClr>
                <a:srgbClr val="000000"/>
              </a:buClr>
              <a:buSzPts val="2400"/>
              <a:buFont typeface="Arial"/>
              <a:buNone/>
              <a:defRPr sz="2400"/>
            </a:lvl7pPr>
            <a:lvl8pPr marL="0" lvl="7" indent="0" algn="r">
              <a:lnSpc>
                <a:spcPct val="120000"/>
              </a:lnSpc>
              <a:spcBef>
                <a:spcPts val="0"/>
              </a:spcBef>
              <a:spcAft>
                <a:spcPts val="0"/>
              </a:spcAft>
              <a:buClr>
                <a:srgbClr val="000000"/>
              </a:buClr>
              <a:buSzPts val="2400"/>
              <a:buFont typeface="Arial"/>
              <a:buNone/>
              <a:defRPr sz="2400"/>
            </a:lvl8pPr>
            <a:lvl9pPr marL="0" lvl="8" indent="0" algn="r">
              <a:lnSpc>
                <a:spcPct val="120000"/>
              </a:lnSpc>
              <a:spcBef>
                <a:spcPts val="0"/>
              </a:spcBef>
              <a:spcAft>
                <a:spcPts val="0"/>
              </a:spcAft>
              <a:buClr>
                <a:srgbClr val="000000"/>
              </a:buClr>
              <a:buSzPts val="2400"/>
              <a:buFont typeface="Arial"/>
              <a:buNone/>
              <a:defRPr sz="2400"/>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slide-039">
  <p:cSld name="slide-039">
    <p:spTree>
      <p:nvGrpSpPr>
        <p:cNvPr id="1" name="Shape 184"/>
        <p:cNvGrpSpPr/>
        <p:nvPr/>
      </p:nvGrpSpPr>
      <p:grpSpPr>
        <a:xfrm>
          <a:off x="0" y="0"/>
          <a:ext cx="0" cy="0"/>
          <a:chOff x="0" y="0"/>
          <a:chExt cx="0" cy="0"/>
        </a:xfrm>
      </p:grpSpPr>
      <p:sp>
        <p:nvSpPr>
          <p:cNvPr id="185" name="Google Shape;185;p46"/>
          <p:cNvSpPr>
            <a:spLocks noGrp="1"/>
          </p:cNvSpPr>
          <p:nvPr>
            <p:ph type="pic" idx="2"/>
          </p:nvPr>
        </p:nvSpPr>
        <p:spPr>
          <a:xfrm>
            <a:off x="15897238" y="2870200"/>
            <a:ext cx="6019705" cy="7975600"/>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1pPr>
            <a:lvl2pPr marR="0" lvl="1"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2pPr>
            <a:lvl3pPr marR="0" lvl="2"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3pPr>
            <a:lvl4pPr marR="0" lvl="3"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4pPr>
            <a:lvl5pPr marR="0" lvl="4"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5pPr>
            <a:lvl6pPr marR="0" lvl="5"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6pPr>
            <a:lvl7pPr marR="0" lvl="6"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7pPr>
            <a:lvl8pPr marR="0" lvl="7"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8pPr>
            <a:lvl9pPr marR="0" lvl="8"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9pPr>
          </a:lstStyle>
          <a:p>
            <a:endParaRPr/>
          </a:p>
        </p:txBody>
      </p:sp>
      <p:sp>
        <p:nvSpPr>
          <p:cNvPr id="186" name="Google Shape;186;p46"/>
          <p:cNvSpPr txBox="1">
            <a:spLocks noGrp="1"/>
          </p:cNvSpPr>
          <p:nvPr>
            <p:ph type="sldNum" idx="12"/>
          </p:nvPr>
        </p:nvSpPr>
        <p:spPr>
          <a:xfrm>
            <a:off x="21848959" y="12319000"/>
            <a:ext cx="538089" cy="520936"/>
          </a:xfrm>
          <a:prstGeom prst="rect">
            <a:avLst/>
          </a:prstGeom>
          <a:noFill/>
          <a:ln>
            <a:noFill/>
          </a:ln>
        </p:spPr>
        <p:txBody>
          <a:bodyPr spcFirstLastPara="1" wrap="square" lIns="50800" tIns="50800" rIns="50800" bIns="50800" anchor="t" anchorCtr="0">
            <a:noAutofit/>
          </a:bodyPr>
          <a:lstStyle>
            <a:lvl1pPr marL="0" marR="0" lvl="0" indent="0" algn="l">
              <a:lnSpc>
                <a:spcPct val="120000"/>
              </a:lnSpc>
              <a:spcBef>
                <a:spcPts val="0"/>
              </a:spcBef>
              <a:spcAft>
                <a:spcPts val="0"/>
              </a:spcAft>
              <a:buClr>
                <a:srgbClr val="000000"/>
              </a:buClr>
              <a:buSzPts val="3000"/>
              <a:buFont typeface="Arial"/>
              <a:buNone/>
              <a:defRPr sz="3000"/>
            </a:lvl1pPr>
            <a:lvl2pPr marL="0" marR="0" lvl="1" indent="0" algn="l">
              <a:lnSpc>
                <a:spcPct val="120000"/>
              </a:lnSpc>
              <a:spcBef>
                <a:spcPts val="0"/>
              </a:spcBef>
              <a:spcAft>
                <a:spcPts val="0"/>
              </a:spcAft>
              <a:buClr>
                <a:srgbClr val="000000"/>
              </a:buClr>
              <a:buSzPts val="3000"/>
              <a:buFont typeface="Arial"/>
              <a:buNone/>
              <a:defRPr sz="3000"/>
            </a:lvl2pPr>
            <a:lvl3pPr marL="0" marR="0" lvl="2" indent="0" algn="l">
              <a:lnSpc>
                <a:spcPct val="120000"/>
              </a:lnSpc>
              <a:spcBef>
                <a:spcPts val="0"/>
              </a:spcBef>
              <a:spcAft>
                <a:spcPts val="0"/>
              </a:spcAft>
              <a:buClr>
                <a:srgbClr val="000000"/>
              </a:buClr>
              <a:buSzPts val="3000"/>
              <a:buFont typeface="Arial"/>
              <a:buNone/>
              <a:defRPr sz="3000"/>
            </a:lvl3pPr>
            <a:lvl4pPr marL="0" marR="0" lvl="3" indent="0" algn="l">
              <a:lnSpc>
                <a:spcPct val="120000"/>
              </a:lnSpc>
              <a:spcBef>
                <a:spcPts val="0"/>
              </a:spcBef>
              <a:spcAft>
                <a:spcPts val="0"/>
              </a:spcAft>
              <a:buClr>
                <a:srgbClr val="000000"/>
              </a:buClr>
              <a:buSzPts val="3000"/>
              <a:buFont typeface="Arial"/>
              <a:buNone/>
              <a:defRPr sz="3000"/>
            </a:lvl4pPr>
            <a:lvl5pPr marL="0" marR="0" lvl="4" indent="0" algn="l">
              <a:lnSpc>
                <a:spcPct val="120000"/>
              </a:lnSpc>
              <a:spcBef>
                <a:spcPts val="0"/>
              </a:spcBef>
              <a:spcAft>
                <a:spcPts val="0"/>
              </a:spcAft>
              <a:buClr>
                <a:srgbClr val="000000"/>
              </a:buClr>
              <a:buSzPts val="3000"/>
              <a:buFont typeface="Arial"/>
              <a:buNone/>
              <a:defRPr sz="3000"/>
            </a:lvl5pPr>
            <a:lvl6pPr marL="0" marR="0" lvl="5" indent="0" algn="l">
              <a:lnSpc>
                <a:spcPct val="120000"/>
              </a:lnSpc>
              <a:spcBef>
                <a:spcPts val="0"/>
              </a:spcBef>
              <a:spcAft>
                <a:spcPts val="0"/>
              </a:spcAft>
              <a:buClr>
                <a:srgbClr val="000000"/>
              </a:buClr>
              <a:buSzPts val="3000"/>
              <a:buFont typeface="Arial"/>
              <a:buNone/>
              <a:defRPr sz="3000"/>
            </a:lvl6pPr>
            <a:lvl7pPr marL="0" marR="0" lvl="6" indent="0" algn="l">
              <a:lnSpc>
                <a:spcPct val="120000"/>
              </a:lnSpc>
              <a:spcBef>
                <a:spcPts val="0"/>
              </a:spcBef>
              <a:spcAft>
                <a:spcPts val="0"/>
              </a:spcAft>
              <a:buClr>
                <a:srgbClr val="000000"/>
              </a:buClr>
              <a:buSzPts val="3000"/>
              <a:buFont typeface="Arial"/>
              <a:buNone/>
              <a:defRPr sz="3000"/>
            </a:lvl7pPr>
            <a:lvl8pPr marL="0" marR="0" lvl="7" indent="0" algn="l">
              <a:lnSpc>
                <a:spcPct val="120000"/>
              </a:lnSpc>
              <a:spcBef>
                <a:spcPts val="0"/>
              </a:spcBef>
              <a:spcAft>
                <a:spcPts val="0"/>
              </a:spcAft>
              <a:buClr>
                <a:srgbClr val="000000"/>
              </a:buClr>
              <a:buSzPts val="3000"/>
              <a:buFont typeface="Arial"/>
              <a:buNone/>
              <a:defRPr sz="3000"/>
            </a:lvl8pPr>
            <a:lvl9pPr marL="0" marR="0" lvl="8" indent="0" algn="l">
              <a:lnSpc>
                <a:spcPct val="120000"/>
              </a:lnSpc>
              <a:spcBef>
                <a:spcPts val="0"/>
              </a:spcBef>
              <a:spcAft>
                <a:spcPts val="0"/>
              </a:spcAft>
              <a:buClr>
                <a:srgbClr val="000000"/>
              </a:buClr>
              <a:buSzPts val="3000"/>
              <a:buFont typeface="Arial"/>
              <a:buNone/>
              <a:defRPr sz="3000"/>
            </a:lvl9pPr>
          </a:lstStyle>
          <a:p>
            <a:pPr marL="0" lvl="0" indent="0" algn="l" rtl="0">
              <a:spcBef>
                <a:spcPts val="0"/>
              </a:spcBef>
              <a:spcAft>
                <a:spcPts val="0"/>
              </a:spcAft>
              <a:buNone/>
            </a:pPr>
            <a:fld id="{00000000-1234-1234-1234-123412341234}" type="slidenum">
              <a:rPr lang="en-US"/>
              <a:t>‹#›</a:t>
            </a:fld>
            <a:endParaRPr sz="240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slide-040">
  <p:cSld name="slide-040">
    <p:spTree>
      <p:nvGrpSpPr>
        <p:cNvPr id="1" name="Shape 187"/>
        <p:cNvGrpSpPr/>
        <p:nvPr/>
      </p:nvGrpSpPr>
      <p:grpSpPr>
        <a:xfrm>
          <a:off x="0" y="0"/>
          <a:ext cx="0" cy="0"/>
          <a:chOff x="0" y="0"/>
          <a:chExt cx="0" cy="0"/>
        </a:xfrm>
      </p:grpSpPr>
      <p:sp>
        <p:nvSpPr>
          <p:cNvPr id="188" name="Google Shape;188;p47"/>
          <p:cNvSpPr>
            <a:spLocks noGrp="1"/>
          </p:cNvSpPr>
          <p:nvPr>
            <p:ph type="pic" idx="2"/>
          </p:nvPr>
        </p:nvSpPr>
        <p:spPr>
          <a:xfrm>
            <a:off x="-3" y="0"/>
            <a:ext cx="24383806" cy="13716002"/>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1pPr>
            <a:lvl2pPr marR="0" lvl="1"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2pPr>
            <a:lvl3pPr marR="0" lvl="2"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3pPr>
            <a:lvl4pPr marR="0" lvl="3"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4pPr>
            <a:lvl5pPr marR="0" lvl="4"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5pPr>
            <a:lvl6pPr marR="0" lvl="5"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6pPr>
            <a:lvl7pPr marR="0" lvl="6"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7pPr>
            <a:lvl8pPr marR="0" lvl="7"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8pPr>
            <a:lvl9pPr marR="0" lvl="8"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9pPr>
          </a:lstStyle>
          <a:p>
            <a:endParaRPr/>
          </a:p>
        </p:txBody>
      </p:sp>
      <p:sp>
        <p:nvSpPr>
          <p:cNvPr id="189" name="Google Shape;189;p47"/>
          <p:cNvSpPr txBox="1">
            <a:spLocks noGrp="1"/>
          </p:cNvSpPr>
          <p:nvPr>
            <p:ph type="sldNum" idx="12"/>
          </p:nvPr>
        </p:nvSpPr>
        <p:spPr>
          <a:xfrm>
            <a:off x="21848959" y="12319000"/>
            <a:ext cx="538089" cy="520936"/>
          </a:xfrm>
          <a:prstGeom prst="rect">
            <a:avLst/>
          </a:prstGeom>
          <a:noFill/>
          <a:ln>
            <a:noFill/>
          </a:ln>
        </p:spPr>
        <p:txBody>
          <a:bodyPr spcFirstLastPara="1" wrap="square" lIns="50800" tIns="50800" rIns="50800" bIns="50800" anchor="t" anchorCtr="0">
            <a:noAutofit/>
          </a:bodyPr>
          <a:lstStyle>
            <a:lvl1pPr marL="0" marR="0" lvl="0" indent="0" algn="l">
              <a:lnSpc>
                <a:spcPct val="120000"/>
              </a:lnSpc>
              <a:spcBef>
                <a:spcPts val="0"/>
              </a:spcBef>
              <a:spcAft>
                <a:spcPts val="0"/>
              </a:spcAft>
              <a:buClr>
                <a:srgbClr val="000000"/>
              </a:buClr>
              <a:buSzPts val="3000"/>
              <a:buFont typeface="Arial"/>
              <a:buNone/>
              <a:defRPr sz="3000"/>
            </a:lvl1pPr>
            <a:lvl2pPr marL="0" marR="0" lvl="1" indent="0" algn="l">
              <a:lnSpc>
                <a:spcPct val="120000"/>
              </a:lnSpc>
              <a:spcBef>
                <a:spcPts val="0"/>
              </a:spcBef>
              <a:spcAft>
                <a:spcPts val="0"/>
              </a:spcAft>
              <a:buClr>
                <a:srgbClr val="000000"/>
              </a:buClr>
              <a:buSzPts val="3000"/>
              <a:buFont typeface="Arial"/>
              <a:buNone/>
              <a:defRPr sz="3000"/>
            </a:lvl2pPr>
            <a:lvl3pPr marL="0" marR="0" lvl="2" indent="0" algn="l">
              <a:lnSpc>
                <a:spcPct val="120000"/>
              </a:lnSpc>
              <a:spcBef>
                <a:spcPts val="0"/>
              </a:spcBef>
              <a:spcAft>
                <a:spcPts val="0"/>
              </a:spcAft>
              <a:buClr>
                <a:srgbClr val="000000"/>
              </a:buClr>
              <a:buSzPts val="3000"/>
              <a:buFont typeface="Arial"/>
              <a:buNone/>
              <a:defRPr sz="3000"/>
            </a:lvl3pPr>
            <a:lvl4pPr marL="0" marR="0" lvl="3" indent="0" algn="l">
              <a:lnSpc>
                <a:spcPct val="120000"/>
              </a:lnSpc>
              <a:spcBef>
                <a:spcPts val="0"/>
              </a:spcBef>
              <a:spcAft>
                <a:spcPts val="0"/>
              </a:spcAft>
              <a:buClr>
                <a:srgbClr val="000000"/>
              </a:buClr>
              <a:buSzPts val="3000"/>
              <a:buFont typeface="Arial"/>
              <a:buNone/>
              <a:defRPr sz="3000"/>
            </a:lvl4pPr>
            <a:lvl5pPr marL="0" marR="0" lvl="4" indent="0" algn="l">
              <a:lnSpc>
                <a:spcPct val="120000"/>
              </a:lnSpc>
              <a:spcBef>
                <a:spcPts val="0"/>
              </a:spcBef>
              <a:spcAft>
                <a:spcPts val="0"/>
              </a:spcAft>
              <a:buClr>
                <a:srgbClr val="000000"/>
              </a:buClr>
              <a:buSzPts val="3000"/>
              <a:buFont typeface="Arial"/>
              <a:buNone/>
              <a:defRPr sz="3000"/>
            </a:lvl5pPr>
            <a:lvl6pPr marL="0" marR="0" lvl="5" indent="0" algn="l">
              <a:lnSpc>
                <a:spcPct val="120000"/>
              </a:lnSpc>
              <a:spcBef>
                <a:spcPts val="0"/>
              </a:spcBef>
              <a:spcAft>
                <a:spcPts val="0"/>
              </a:spcAft>
              <a:buClr>
                <a:srgbClr val="000000"/>
              </a:buClr>
              <a:buSzPts val="3000"/>
              <a:buFont typeface="Arial"/>
              <a:buNone/>
              <a:defRPr sz="3000"/>
            </a:lvl6pPr>
            <a:lvl7pPr marL="0" marR="0" lvl="6" indent="0" algn="l">
              <a:lnSpc>
                <a:spcPct val="120000"/>
              </a:lnSpc>
              <a:spcBef>
                <a:spcPts val="0"/>
              </a:spcBef>
              <a:spcAft>
                <a:spcPts val="0"/>
              </a:spcAft>
              <a:buClr>
                <a:srgbClr val="000000"/>
              </a:buClr>
              <a:buSzPts val="3000"/>
              <a:buFont typeface="Arial"/>
              <a:buNone/>
              <a:defRPr sz="3000"/>
            </a:lvl7pPr>
            <a:lvl8pPr marL="0" marR="0" lvl="7" indent="0" algn="l">
              <a:lnSpc>
                <a:spcPct val="120000"/>
              </a:lnSpc>
              <a:spcBef>
                <a:spcPts val="0"/>
              </a:spcBef>
              <a:spcAft>
                <a:spcPts val="0"/>
              </a:spcAft>
              <a:buClr>
                <a:srgbClr val="000000"/>
              </a:buClr>
              <a:buSzPts val="3000"/>
              <a:buFont typeface="Arial"/>
              <a:buNone/>
              <a:defRPr sz="3000"/>
            </a:lvl8pPr>
            <a:lvl9pPr marL="0" marR="0" lvl="8" indent="0" algn="l">
              <a:lnSpc>
                <a:spcPct val="120000"/>
              </a:lnSpc>
              <a:spcBef>
                <a:spcPts val="0"/>
              </a:spcBef>
              <a:spcAft>
                <a:spcPts val="0"/>
              </a:spcAft>
              <a:buClr>
                <a:srgbClr val="000000"/>
              </a:buClr>
              <a:buSzPts val="3000"/>
              <a:buFont typeface="Arial"/>
              <a:buNone/>
              <a:defRPr sz="3000"/>
            </a:lvl9pPr>
          </a:lstStyle>
          <a:p>
            <a:pPr marL="0" lvl="0" indent="0" algn="l" rtl="0">
              <a:spcBef>
                <a:spcPts val="0"/>
              </a:spcBef>
              <a:spcAft>
                <a:spcPts val="0"/>
              </a:spcAft>
              <a:buNone/>
            </a:pPr>
            <a:fld id="{00000000-1234-1234-1234-123412341234}" type="slidenum">
              <a:rPr lang="en-US"/>
              <a:t>‹#›</a:t>
            </a:fld>
            <a:endParaRPr sz="240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matchingName="slide-041">
  <p:cSld name="slide-041">
    <p:spTree>
      <p:nvGrpSpPr>
        <p:cNvPr id="1" name="Shape 190"/>
        <p:cNvGrpSpPr/>
        <p:nvPr/>
      </p:nvGrpSpPr>
      <p:grpSpPr>
        <a:xfrm>
          <a:off x="0" y="0"/>
          <a:ext cx="0" cy="0"/>
          <a:chOff x="0" y="0"/>
          <a:chExt cx="0" cy="0"/>
        </a:xfrm>
      </p:grpSpPr>
      <p:sp>
        <p:nvSpPr>
          <p:cNvPr id="191" name="Google Shape;191;p48"/>
          <p:cNvSpPr/>
          <p:nvPr/>
        </p:nvSpPr>
        <p:spPr>
          <a:xfrm>
            <a:off x="0" y="0"/>
            <a:ext cx="12192000" cy="13716002"/>
          </a:xfrm>
          <a:prstGeom prst="rect">
            <a:avLst/>
          </a:prstGeom>
          <a:solidFill>
            <a:srgbClr val="212121"/>
          </a:solidFill>
          <a:ln>
            <a:noFill/>
          </a:ln>
          <a:effectLst>
            <a:outerShdw blurRad="38100" dist="25400" dir="5400000" rotWithShape="0">
              <a:srgbClr val="000000">
                <a:alpha val="49019"/>
              </a:srgbClr>
            </a:outerShdw>
          </a:effectLst>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2900"/>
              <a:buFont typeface="Arial"/>
              <a:buNone/>
            </a:pPr>
            <a:endParaRPr sz="2900" b="0" i="0" u="none" strike="noStrike" cap="none">
              <a:solidFill>
                <a:srgbClr val="FFFFFF"/>
              </a:solidFill>
              <a:latin typeface="Arial"/>
              <a:ea typeface="Arial"/>
              <a:cs typeface="Arial"/>
              <a:sym typeface="Arial"/>
            </a:endParaRPr>
          </a:p>
        </p:txBody>
      </p:sp>
      <p:sp>
        <p:nvSpPr>
          <p:cNvPr id="192" name="Google Shape;192;p48"/>
          <p:cNvSpPr>
            <a:spLocks noGrp="1"/>
          </p:cNvSpPr>
          <p:nvPr>
            <p:ph type="pic" idx="2"/>
          </p:nvPr>
        </p:nvSpPr>
        <p:spPr>
          <a:xfrm>
            <a:off x="3098800" y="2870200"/>
            <a:ext cx="6019702" cy="7975600"/>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1pPr>
            <a:lvl2pPr marR="0" lvl="1"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2pPr>
            <a:lvl3pPr marR="0" lvl="2"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3pPr>
            <a:lvl4pPr marR="0" lvl="3"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4pPr>
            <a:lvl5pPr marR="0" lvl="4"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5pPr>
            <a:lvl6pPr marR="0" lvl="5"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6pPr>
            <a:lvl7pPr marR="0" lvl="6"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7pPr>
            <a:lvl8pPr marR="0" lvl="7"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8pPr>
            <a:lvl9pPr marR="0" lvl="8"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9pPr>
          </a:lstStyle>
          <a:p>
            <a:endParaRPr/>
          </a:p>
        </p:txBody>
      </p:sp>
      <p:sp>
        <p:nvSpPr>
          <p:cNvPr id="193" name="Google Shape;193;p48"/>
          <p:cNvSpPr txBox="1"/>
          <p:nvPr/>
        </p:nvSpPr>
        <p:spPr>
          <a:xfrm>
            <a:off x="439983" y="12888507"/>
            <a:ext cx="12395456" cy="528430"/>
          </a:xfrm>
          <a:prstGeom prst="rect">
            <a:avLst/>
          </a:prstGeom>
          <a:noFill/>
          <a:ln>
            <a:noFill/>
          </a:ln>
        </p:spPr>
        <p:txBody>
          <a:bodyPr spcFirstLastPara="1" wrap="square" lIns="91375" tIns="91375" rIns="91375" bIns="91375" anchor="t" anchorCtr="0">
            <a:noAutofit/>
          </a:bodyPr>
          <a:lstStyle/>
          <a:p>
            <a:pPr marL="0" marR="0" lvl="0" indent="0" algn="l" rtl="0">
              <a:lnSpc>
                <a:spcPct val="90000"/>
              </a:lnSpc>
              <a:spcBef>
                <a:spcPts val="0"/>
              </a:spcBef>
              <a:spcAft>
                <a:spcPts val="0"/>
              </a:spcAft>
              <a:buClr>
                <a:srgbClr val="000000"/>
              </a:buClr>
              <a:buSzPts val="2400"/>
              <a:buFont typeface="Arial"/>
              <a:buNone/>
            </a:pPr>
            <a:r>
              <a:rPr lang="en-US" sz="2400" b="0" i="0" u="none" strike="noStrike" cap="none">
                <a:solidFill>
                  <a:srgbClr val="000000"/>
                </a:solidFill>
                <a:latin typeface="Arial"/>
                <a:ea typeface="Arial"/>
                <a:cs typeface="Arial"/>
                <a:sym typeface="Arial"/>
              </a:rPr>
              <a:t>Presentation Centrinno 2020</a:t>
            </a:r>
            <a:endParaRPr/>
          </a:p>
        </p:txBody>
      </p:sp>
      <p:sp>
        <p:nvSpPr>
          <p:cNvPr id="194" name="Google Shape;194;p48"/>
          <p:cNvSpPr txBox="1">
            <a:spLocks noGrp="1"/>
          </p:cNvSpPr>
          <p:nvPr>
            <p:ph type="sldNum" idx="12"/>
          </p:nvPr>
        </p:nvSpPr>
        <p:spPr>
          <a:xfrm>
            <a:off x="21848959" y="12319000"/>
            <a:ext cx="538089" cy="520936"/>
          </a:xfrm>
          <a:prstGeom prst="rect">
            <a:avLst/>
          </a:prstGeom>
          <a:noFill/>
          <a:ln>
            <a:noFill/>
          </a:ln>
        </p:spPr>
        <p:txBody>
          <a:bodyPr spcFirstLastPara="1" wrap="square" lIns="50800" tIns="50800" rIns="50800" bIns="50800" anchor="t" anchorCtr="0">
            <a:noAutofit/>
          </a:bodyPr>
          <a:lstStyle>
            <a:lvl1pPr marL="0" marR="0" lvl="0" indent="0" algn="l">
              <a:lnSpc>
                <a:spcPct val="120000"/>
              </a:lnSpc>
              <a:spcBef>
                <a:spcPts val="0"/>
              </a:spcBef>
              <a:spcAft>
                <a:spcPts val="0"/>
              </a:spcAft>
              <a:buClr>
                <a:srgbClr val="000000"/>
              </a:buClr>
              <a:buSzPts val="3000"/>
              <a:buFont typeface="Arial"/>
              <a:buNone/>
              <a:defRPr sz="3000"/>
            </a:lvl1pPr>
            <a:lvl2pPr marL="0" marR="0" lvl="1" indent="0" algn="l">
              <a:lnSpc>
                <a:spcPct val="120000"/>
              </a:lnSpc>
              <a:spcBef>
                <a:spcPts val="0"/>
              </a:spcBef>
              <a:spcAft>
                <a:spcPts val="0"/>
              </a:spcAft>
              <a:buClr>
                <a:srgbClr val="000000"/>
              </a:buClr>
              <a:buSzPts val="3000"/>
              <a:buFont typeface="Arial"/>
              <a:buNone/>
              <a:defRPr sz="3000"/>
            </a:lvl2pPr>
            <a:lvl3pPr marL="0" marR="0" lvl="2" indent="0" algn="l">
              <a:lnSpc>
                <a:spcPct val="120000"/>
              </a:lnSpc>
              <a:spcBef>
                <a:spcPts val="0"/>
              </a:spcBef>
              <a:spcAft>
                <a:spcPts val="0"/>
              </a:spcAft>
              <a:buClr>
                <a:srgbClr val="000000"/>
              </a:buClr>
              <a:buSzPts val="3000"/>
              <a:buFont typeface="Arial"/>
              <a:buNone/>
              <a:defRPr sz="3000"/>
            </a:lvl3pPr>
            <a:lvl4pPr marL="0" marR="0" lvl="3" indent="0" algn="l">
              <a:lnSpc>
                <a:spcPct val="120000"/>
              </a:lnSpc>
              <a:spcBef>
                <a:spcPts val="0"/>
              </a:spcBef>
              <a:spcAft>
                <a:spcPts val="0"/>
              </a:spcAft>
              <a:buClr>
                <a:srgbClr val="000000"/>
              </a:buClr>
              <a:buSzPts val="3000"/>
              <a:buFont typeface="Arial"/>
              <a:buNone/>
              <a:defRPr sz="3000"/>
            </a:lvl4pPr>
            <a:lvl5pPr marL="0" marR="0" lvl="4" indent="0" algn="l">
              <a:lnSpc>
                <a:spcPct val="120000"/>
              </a:lnSpc>
              <a:spcBef>
                <a:spcPts val="0"/>
              </a:spcBef>
              <a:spcAft>
                <a:spcPts val="0"/>
              </a:spcAft>
              <a:buClr>
                <a:srgbClr val="000000"/>
              </a:buClr>
              <a:buSzPts val="3000"/>
              <a:buFont typeface="Arial"/>
              <a:buNone/>
              <a:defRPr sz="3000"/>
            </a:lvl5pPr>
            <a:lvl6pPr marL="0" marR="0" lvl="5" indent="0" algn="l">
              <a:lnSpc>
                <a:spcPct val="120000"/>
              </a:lnSpc>
              <a:spcBef>
                <a:spcPts val="0"/>
              </a:spcBef>
              <a:spcAft>
                <a:spcPts val="0"/>
              </a:spcAft>
              <a:buClr>
                <a:srgbClr val="000000"/>
              </a:buClr>
              <a:buSzPts val="3000"/>
              <a:buFont typeface="Arial"/>
              <a:buNone/>
              <a:defRPr sz="3000"/>
            </a:lvl6pPr>
            <a:lvl7pPr marL="0" marR="0" lvl="6" indent="0" algn="l">
              <a:lnSpc>
                <a:spcPct val="120000"/>
              </a:lnSpc>
              <a:spcBef>
                <a:spcPts val="0"/>
              </a:spcBef>
              <a:spcAft>
                <a:spcPts val="0"/>
              </a:spcAft>
              <a:buClr>
                <a:srgbClr val="000000"/>
              </a:buClr>
              <a:buSzPts val="3000"/>
              <a:buFont typeface="Arial"/>
              <a:buNone/>
              <a:defRPr sz="3000"/>
            </a:lvl7pPr>
            <a:lvl8pPr marL="0" marR="0" lvl="7" indent="0" algn="l">
              <a:lnSpc>
                <a:spcPct val="120000"/>
              </a:lnSpc>
              <a:spcBef>
                <a:spcPts val="0"/>
              </a:spcBef>
              <a:spcAft>
                <a:spcPts val="0"/>
              </a:spcAft>
              <a:buClr>
                <a:srgbClr val="000000"/>
              </a:buClr>
              <a:buSzPts val="3000"/>
              <a:buFont typeface="Arial"/>
              <a:buNone/>
              <a:defRPr sz="3000"/>
            </a:lvl8pPr>
            <a:lvl9pPr marL="0" marR="0" lvl="8" indent="0" algn="l">
              <a:lnSpc>
                <a:spcPct val="120000"/>
              </a:lnSpc>
              <a:spcBef>
                <a:spcPts val="0"/>
              </a:spcBef>
              <a:spcAft>
                <a:spcPts val="0"/>
              </a:spcAft>
              <a:buClr>
                <a:srgbClr val="000000"/>
              </a:buClr>
              <a:buSzPts val="3000"/>
              <a:buFont typeface="Arial"/>
              <a:buNone/>
              <a:defRPr sz="3000"/>
            </a:lvl9pPr>
          </a:lstStyle>
          <a:p>
            <a:pPr marL="0" lvl="0" indent="0" algn="l" rtl="0">
              <a:spcBef>
                <a:spcPts val="0"/>
              </a:spcBef>
              <a:spcAft>
                <a:spcPts val="0"/>
              </a:spcAft>
              <a:buNone/>
            </a:pPr>
            <a:fld id="{00000000-1234-1234-1234-123412341234}" type="slidenum">
              <a:rPr lang="en-US"/>
              <a:t>‹#›</a:t>
            </a:fld>
            <a:endParaRPr sz="240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slide-042">
  <p:cSld name="slide-042">
    <p:spTree>
      <p:nvGrpSpPr>
        <p:cNvPr id="1" name="Shape 195"/>
        <p:cNvGrpSpPr/>
        <p:nvPr/>
      </p:nvGrpSpPr>
      <p:grpSpPr>
        <a:xfrm>
          <a:off x="0" y="0"/>
          <a:ext cx="0" cy="0"/>
          <a:chOff x="0" y="0"/>
          <a:chExt cx="0" cy="0"/>
        </a:xfrm>
      </p:grpSpPr>
      <p:sp>
        <p:nvSpPr>
          <p:cNvPr id="196" name="Google Shape;196;p49"/>
          <p:cNvSpPr>
            <a:spLocks noGrp="1"/>
          </p:cNvSpPr>
          <p:nvPr>
            <p:ph type="pic" idx="2"/>
          </p:nvPr>
        </p:nvSpPr>
        <p:spPr>
          <a:xfrm>
            <a:off x="0" y="0"/>
            <a:ext cx="6096000" cy="4572000"/>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1pPr>
            <a:lvl2pPr marR="0" lvl="1"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2pPr>
            <a:lvl3pPr marR="0" lvl="2"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3pPr>
            <a:lvl4pPr marR="0" lvl="3"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4pPr>
            <a:lvl5pPr marR="0" lvl="4"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5pPr>
            <a:lvl6pPr marR="0" lvl="5"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6pPr>
            <a:lvl7pPr marR="0" lvl="6"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7pPr>
            <a:lvl8pPr marR="0" lvl="7"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8pPr>
            <a:lvl9pPr marR="0" lvl="8"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9pPr>
          </a:lstStyle>
          <a:p>
            <a:endParaRPr/>
          </a:p>
        </p:txBody>
      </p:sp>
      <p:sp>
        <p:nvSpPr>
          <p:cNvPr id="197" name="Google Shape;197;p49"/>
          <p:cNvSpPr>
            <a:spLocks noGrp="1"/>
          </p:cNvSpPr>
          <p:nvPr>
            <p:ph type="pic" idx="3"/>
          </p:nvPr>
        </p:nvSpPr>
        <p:spPr>
          <a:xfrm>
            <a:off x="6096000" y="4571998"/>
            <a:ext cx="6096000" cy="4572002"/>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1pPr>
            <a:lvl2pPr marR="0" lvl="1"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2pPr>
            <a:lvl3pPr marR="0" lvl="2"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3pPr>
            <a:lvl4pPr marR="0" lvl="3"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4pPr>
            <a:lvl5pPr marR="0" lvl="4"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5pPr>
            <a:lvl6pPr marR="0" lvl="5"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6pPr>
            <a:lvl7pPr marR="0" lvl="6"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7pPr>
            <a:lvl8pPr marR="0" lvl="7"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8pPr>
            <a:lvl9pPr marR="0" lvl="8"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9pPr>
          </a:lstStyle>
          <a:p>
            <a:endParaRPr/>
          </a:p>
        </p:txBody>
      </p:sp>
      <p:sp>
        <p:nvSpPr>
          <p:cNvPr id="198" name="Google Shape;198;p49"/>
          <p:cNvSpPr>
            <a:spLocks noGrp="1"/>
          </p:cNvSpPr>
          <p:nvPr>
            <p:ph type="pic" idx="4"/>
          </p:nvPr>
        </p:nvSpPr>
        <p:spPr>
          <a:xfrm>
            <a:off x="12192000" y="0"/>
            <a:ext cx="6096000" cy="4572000"/>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1pPr>
            <a:lvl2pPr marR="0" lvl="1"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2pPr>
            <a:lvl3pPr marR="0" lvl="2"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3pPr>
            <a:lvl4pPr marR="0" lvl="3"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4pPr>
            <a:lvl5pPr marR="0" lvl="4"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5pPr>
            <a:lvl6pPr marR="0" lvl="5"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6pPr>
            <a:lvl7pPr marR="0" lvl="6"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7pPr>
            <a:lvl8pPr marR="0" lvl="7"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8pPr>
            <a:lvl9pPr marR="0" lvl="8"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9pPr>
          </a:lstStyle>
          <a:p>
            <a:endParaRPr/>
          </a:p>
        </p:txBody>
      </p:sp>
      <p:sp>
        <p:nvSpPr>
          <p:cNvPr id="199" name="Google Shape;199;p49"/>
          <p:cNvSpPr>
            <a:spLocks noGrp="1"/>
          </p:cNvSpPr>
          <p:nvPr>
            <p:ph type="pic" idx="5"/>
          </p:nvPr>
        </p:nvSpPr>
        <p:spPr>
          <a:xfrm>
            <a:off x="18288000" y="4571998"/>
            <a:ext cx="6096000" cy="4572002"/>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1pPr>
            <a:lvl2pPr marR="0" lvl="1"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2pPr>
            <a:lvl3pPr marR="0" lvl="2"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3pPr>
            <a:lvl4pPr marR="0" lvl="3"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4pPr>
            <a:lvl5pPr marR="0" lvl="4"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5pPr>
            <a:lvl6pPr marR="0" lvl="5"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6pPr>
            <a:lvl7pPr marR="0" lvl="6"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7pPr>
            <a:lvl8pPr marR="0" lvl="7"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8pPr>
            <a:lvl9pPr marR="0" lvl="8"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9pPr>
          </a:lstStyle>
          <a:p>
            <a:endParaRPr/>
          </a:p>
        </p:txBody>
      </p:sp>
      <p:sp>
        <p:nvSpPr>
          <p:cNvPr id="200" name="Google Shape;200;p49"/>
          <p:cNvSpPr>
            <a:spLocks noGrp="1"/>
          </p:cNvSpPr>
          <p:nvPr>
            <p:ph type="pic" idx="6"/>
          </p:nvPr>
        </p:nvSpPr>
        <p:spPr>
          <a:xfrm>
            <a:off x="12192000" y="9143999"/>
            <a:ext cx="6096000" cy="4572004"/>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1pPr>
            <a:lvl2pPr marR="0" lvl="1"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2pPr>
            <a:lvl3pPr marR="0" lvl="2"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3pPr>
            <a:lvl4pPr marR="0" lvl="3"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4pPr>
            <a:lvl5pPr marR="0" lvl="4"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5pPr>
            <a:lvl6pPr marR="0" lvl="5"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6pPr>
            <a:lvl7pPr marR="0" lvl="6"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7pPr>
            <a:lvl8pPr marR="0" lvl="7"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8pPr>
            <a:lvl9pPr marR="0" lvl="8"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9pPr>
          </a:lstStyle>
          <a:p>
            <a:endParaRPr/>
          </a:p>
        </p:txBody>
      </p:sp>
      <p:sp>
        <p:nvSpPr>
          <p:cNvPr id="201" name="Google Shape;201;p49"/>
          <p:cNvSpPr>
            <a:spLocks noGrp="1"/>
          </p:cNvSpPr>
          <p:nvPr>
            <p:ph type="pic" idx="7"/>
          </p:nvPr>
        </p:nvSpPr>
        <p:spPr>
          <a:xfrm>
            <a:off x="-3" y="9143999"/>
            <a:ext cx="6096006" cy="4572004"/>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1pPr>
            <a:lvl2pPr marR="0" lvl="1"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2pPr>
            <a:lvl3pPr marR="0" lvl="2"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3pPr>
            <a:lvl4pPr marR="0" lvl="3"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4pPr>
            <a:lvl5pPr marR="0" lvl="4"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5pPr>
            <a:lvl6pPr marR="0" lvl="5"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6pPr>
            <a:lvl7pPr marR="0" lvl="6"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7pPr>
            <a:lvl8pPr marR="0" lvl="7"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8pPr>
            <a:lvl9pPr marR="0" lvl="8"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9pPr>
          </a:lstStyle>
          <a:p>
            <a:endParaRPr/>
          </a:p>
        </p:txBody>
      </p:sp>
      <p:sp>
        <p:nvSpPr>
          <p:cNvPr id="202" name="Google Shape;202;p49"/>
          <p:cNvSpPr txBox="1">
            <a:spLocks noGrp="1"/>
          </p:cNvSpPr>
          <p:nvPr>
            <p:ph type="sldNum" idx="12"/>
          </p:nvPr>
        </p:nvSpPr>
        <p:spPr>
          <a:xfrm>
            <a:off x="21848959" y="12319000"/>
            <a:ext cx="538089" cy="520936"/>
          </a:xfrm>
          <a:prstGeom prst="rect">
            <a:avLst/>
          </a:prstGeom>
          <a:noFill/>
          <a:ln>
            <a:noFill/>
          </a:ln>
        </p:spPr>
        <p:txBody>
          <a:bodyPr spcFirstLastPara="1" wrap="square" lIns="50800" tIns="50800" rIns="50800" bIns="50800" anchor="t" anchorCtr="0">
            <a:noAutofit/>
          </a:bodyPr>
          <a:lstStyle>
            <a:lvl1pPr marL="0" marR="0" lvl="0" indent="0" algn="l">
              <a:lnSpc>
                <a:spcPct val="120000"/>
              </a:lnSpc>
              <a:spcBef>
                <a:spcPts val="0"/>
              </a:spcBef>
              <a:spcAft>
                <a:spcPts val="0"/>
              </a:spcAft>
              <a:buClr>
                <a:srgbClr val="000000"/>
              </a:buClr>
              <a:buSzPts val="3000"/>
              <a:buFont typeface="Arial"/>
              <a:buNone/>
              <a:defRPr sz="3000"/>
            </a:lvl1pPr>
            <a:lvl2pPr marL="0" marR="0" lvl="1" indent="0" algn="l">
              <a:lnSpc>
                <a:spcPct val="120000"/>
              </a:lnSpc>
              <a:spcBef>
                <a:spcPts val="0"/>
              </a:spcBef>
              <a:spcAft>
                <a:spcPts val="0"/>
              </a:spcAft>
              <a:buClr>
                <a:srgbClr val="000000"/>
              </a:buClr>
              <a:buSzPts val="3000"/>
              <a:buFont typeface="Arial"/>
              <a:buNone/>
              <a:defRPr sz="3000"/>
            </a:lvl2pPr>
            <a:lvl3pPr marL="0" marR="0" lvl="2" indent="0" algn="l">
              <a:lnSpc>
                <a:spcPct val="120000"/>
              </a:lnSpc>
              <a:spcBef>
                <a:spcPts val="0"/>
              </a:spcBef>
              <a:spcAft>
                <a:spcPts val="0"/>
              </a:spcAft>
              <a:buClr>
                <a:srgbClr val="000000"/>
              </a:buClr>
              <a:buSzPts val="3000"/>
              <a:buFont typeface="Arial"/>
              <a:buNone/>
              <a:defRPr sz="3000"/>
            </a:lvl3pPr>
            <a:lvl4pPr marL="0" marR="0" lvl="3" indent="0" algn="l">
              <a:lnSpc>
                <a:spcPct val="120000"/>
              </a:lnSpc>
              <a:spcBef>
                <a:spcPts val="0"/>
              </a:spcBef>
              <a:spcAft>
                <a:spcPts val="0"/>
              </a:spcAft>
              <a:buClr>
                <a:srgbClr val="000000"/>
              </a:buClr>
              <a:buSzPts val="3000"/>
              <a:buFont typeface="Arial"/>
              <a:buNone/>
              <a:defRPr sz="3000"/>
            </a:lvl4pPr>
            <a:lvl5pPr marL="0" marR="0" lvl="4" indent="0" algn="l">
              <a:lnSpc>
                <a:spcPct val="120000"/>
              </a:lnSpc>
              <a:spcBef>
                <a:spcPts val="0"/>
              </a:spcBef>
              <a:spcAft>
                <a:spcPts val="0"/>
              </a:spcAft>
              <a:buClr>
                <a:srgbClr val="000000"/>
              </a:buClr>
              <a:buSzPts val="3000"/>
              <a:buFont typeface="Arial"/>
              <a:buNone/>
              <a:defRPr sz="3000"/>
            </a:lvl5pPr>
            <a:lvl6pPr marL="0" marR="0" lvl="5" indent="0" algn="l">
              <a:lnSpc>
                <a:spcPct val="120000"/>
              </a:lnSpc>
              <a:spcBef>
                <a:spcPts val="0"/>
              </a:spcBef>
              <a:spcAft>
                <a:spcPts val="0"/>
              </a:spcAft>
              <a:buClr>
                <a:srgbClr val="000000"/>
              </a:buClr>
              <a:buSzPts val="3000"/>
              <a:buFont typeface="Arial"/>
              <a:buNone/>
              <a:defRPr sz="3000"/>
            </a:lvl6pPr>
            <a:lvl7pPr marL="0" marR="0" lvl="6" indent="0" algn="l">
              <a:lnSpc>
                <a:spcPct val="120000"/>
              </a:lnSpc>
              <a:spcBef>
                <a:spcPts val="0"/>
              </a:spcBef>
              <a:spcAft>
                <a:spcPts val="0"/>
              </a:spcAft>
              <a:buClr>
                <a:srgbClr val="000000"/>
              </a:buClr>
              <a:buSzPts val="3000"/>
              <a:buFont typeface="Arial"/>
              <a:buNone/>
              <a:defRPr sz="3000"/>
            </a:lvl7pPr>
            <a:lvl8pPr marL="0" marR="0" lvl="7" indent="0" algn="l">
              <a:lnSpc>
                <a:spcPct val="120000"/>
              </a:lnSpc>
              <a:spcBef>
                <a:spcPts val="0"/>
              </a:spcBef>
              <a:spcAft>
                <a:spcPts val="0"/>
              </a:spcAft>
              <a:buClr>
                <a:srgbClr val="000000"/>
              </a:buClr>
              <a:buSzPts val="3000"/>
              <a:buFont typeface="Arial"/>
              <a:buNone/>
              <a:defRPr sz="3000"/>
            </a:lvl8pPr>
            <a:lvl9pPr marL="0" marR="0" lvl="8" indent="0" algn="l">
              <a:lnSpc>
                <a:spcPct val="120000"/>
              </a:lnSpc>
              <a:spcBef>
                <a:spcPts val="0"/>
              </a:spcBef>
              <a:spcAft>
                <a:spcPts val="0"/>
              </a:spcAft>
              <a:buClr>
                <a:srgbClr val="000000"/>
              </a:buClr>
              <a:buSzPts val="3000"/>
              <a:buFont typeface="Arial"/>
              <a:buNone/>
              <a:defRPr sz="3000"/>
            </a:lvl9pPr>
          </a:lstStyle>
          <a:p>
            <a:pPr marL="0" lvl="0" indent="0" algn="l" rtl="0">
              <a:spcBef>
                <a:spcPts val="0"/>
              </a:spcBef>
              <a:spcAft>
                <a:spcPts val="0"/>
              </a:spcAft>
              <a:buNone/>
            </a:pPr>
            <a:fld id="{00000000-1234-1234-1234-123412341234}" type="slidenum">
              <a:rPr lang="en-US"/>
              <a:t>‹#›</a:t>
            </a:fld>
            <a:endParaRPr sz="2400"/>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slide-042 2">
  <p:cSld name="slide-042 2">
    <p:spTree>
      <p:nvGrpSpPr>
        <p:cNvPr id="1" name="Shape 203"/>
        <p:cNvGrpSpPr/>
        <p:nvPr/>
      </p:nvGrpSpPr>
      <p:grpSpPr>
        <a:xfrm>
          <a:off x="0" y="0"/>
          <a:ext cx="0" cy="0"/>
          <a:chOff x="0" y="0"/>
          <a:chExt cx="0" cy="0"/>
        </a:xfrm>
      </p:grpSpPr>
      <p:sp>
        <p:nvSpPr>
          <p:cNvPr id="204" name="Google Shape;204;p50"/>
          <p:cNvSpPr>
            <a:spLocks noGrp="1"/>
          </p:cNvSpPr>
          <p:nvPr>
            <p:ph type="pic" idx="2"/>
          </p:nvPr>
        </p:nvSpPr>
        <p:spPr>
          <a:xfrm>
            <a:off x="-100" y="0"/>
            <a:ext cx="10160001" cy="13716002"/>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1pPr>
            <a:lvl2pPr marR="0" lvl="1"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2pPr>
            <a:lvl3pPr marR="0" lvl="2"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3pPr>
            <a:lvl4pPr marR="0" lvl="3"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4pPr>
            <a:lvl5pPr marR="0" lvl="4"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5pPr>
            <a:lvl6pPr marR="0" lvl="5"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6pPr>
            <a:lvl7pPr marR="0" lvl="6"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7pPr>
            <a:lvl8pPr marR="0" lvl="7"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8pPr>
            <a:lvl9pPr marR="0" lvl="8"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9pPr>
          </a:lstStyle>
          <a:p>
            <a:endParaRPr/>
          </a:p>
        </p:txBody>
      </p:sp>
      <p:sp>
        <p:nvSpPr>
          <p:cNvPr id="205" name="Google Shape;205;p50"/>
          <p:cNvSpPr txBox="1">
            <a:spLocks noGrp="1"/>
          </p:cNvSpPr>
          <p:nvPr>
            <p:ph type="sldNum" idx="12"/>
          </p:nvPr>
        </p:nvSpPr>
        <p:spPr>
          <a:xfrm>
            <a:off x="21848959" y="12319000"/>
            <a:ext cx="538089" cy="520936"/>
          </a:xfrm>
          <a:prstGeom prst="rect">
            <a:avLst/>
          </a:prstGeom>
          <a:noFill/>
          <a:ln>
            <a:noFill/>
          </a:ln>
        </p:spPr>
        <p:txBody>
          <a:bodyPr spcFirstLastPara="1" wrap="square" lIns="50800" tIns="50800" rIns="50800" bIns="50800" anchor="t" anchorCtr="0">
            <a:noAutofit/>
          </a:bodyPr>
          <a:lstStyle>
            <a:lvl1pPr marL="0" marR="0" lvl="0" indent="0" algn="l">
              <a:lnSpc>
                <a:spcPct val="120000"/>
              </a:lnSpc>
              <a:spcBef>
                <a:spcPts val="0"/>
              </a:spcBef>
              <a:spcAft>
                <a:spcPts val="0"/>
              </a:spcAft>
              <a:buClr>
                <a:srgbClr val="000000"/>
              </a:buClr>
              <a:buSzPts val="3000"/>
              <a:buFont typeface="Arial"/>
              <a:buNone/>
              <a:defRPr sz="3000"/>
            </a:lvl1pPr>
            <a:lvl2pPr marL="0" marR="0" lvl="1" indent="0" algn="l">
              <a:lnSpc>
                <a:spcPct val="120000"/>
              </a:lnSpc>
              <a:spcBef>
                <a:spcPts val="0"/>
              </a:spcBef>
              <a:spcAft>
                <a:spcPts val="0"/>
              </a:spcAft>
              <a:buClr>
                <a:srgbClr val="000000"/>
              </a:buClr>
              <a:buSzPts val="3000"/>
              <a:buFont typeface="Arial"/>
              <a:buNone/>
              <a:defRPr sz="3000"/>
            </a:lvl2pPr>
            <a:lvl3pPr marL="0" marR="0" lvl="2" indent="0" algn="l">
              <a:lnSpc>
                <a:spcPct val="120000"/>
              </a:lnSpc>
              <a:spcBef>
                <a:spcPts val="0"/>
              </a:spcBef>
              <a:spcAft>
                <a:spcPts val="0"/>
              </a:spcAft>
              <a:buClr>
                <a:srgbClr val="000000"/>
              </a:buClr>
              <a:buSzPts val="3000"/>
              <a:buFont typeface="Arial"/>
              <a:buNone/>
              <a:defRPr sz="3000"/>
            </a:lvl3pPr>
            <a:lvl4pPr marL="0" marR="0" lvl="3" indent="0" algn="l">
              <a:lnSpc>
                <a:spcPct val="120000"/>
              </a:lnSpc>
              <a:spcBef>
                <a:spcPts val="0"/>
              </a:spcBef>
              <a:spcAft>
                <a:spcPts val="0"/>
              </a:spcAft>
              <a:buClr>
                <a:srgbClr val="000000"/>
              </a:buClr>
              <a:buSzPts val="3000"/>
              <a:buFont typeface="Arial"/>
              <a:buNone/>
              <a:defRPr sz="3000"/>
            </a:lvl4pPr>
            <a:lvl5pPr marL="0" marR="0" lvl="4" indent="0" algn="l">
              <a:lnSpc>
                <a:spcPct val="120000"/>
              </a:lnSpc>
              <a:spcBef>
                <a:spcPts val="0"/>
              </a:spcBef>
              <a:spcAft>
                <a:spcPts val="0"/>
              </a:spcAft>
              <a:buClr>
                <a:srgbClr val="000000"/>
              </a:buClr>
              <a:buSzPts val="3000"/>
              <a:buFont typeface="Arial"/>
              <a:buNone/>
              <a:defRPr sz="3000"/>
            </a:lvl5pPr>
            <a:lvl6pPr marL="0" marR="0" lvl="5" indent="0" algn="l">
              <a:lnSpc>
                <a:spcPct val="120000"/>
              </a:lnSpc>
              <a:spcBef>
                <a:spcPts val="0"/>
              </a:spcBef>
              <a:spcAft>
                <a:spcPts val="0"/>
              </a:spcAft>
              <a:buClr>
                <a:srgbClr val="000000"/>
              </a:buClr>
              <a:buSzPts val="3000"/>
              <a:buFont typeface="Arial"/>
              <a:buNone/>
              <a:defRPr sz="3000"/>
            </a:lvl6pPr>
            <a:lvl7pPr marL="0" marR="0" lvl="6" indent="0" algn="l">
              <a:lnSpc>
                <a:spcPct val="120000"/>
              </a:lnSpc>
              <a:spcBef>
                <a:spcPts val="0"/>
              </a:spcBef>
              <a:spcAft>
                <a:spcPts val="0"/>
              </a:spcAft>
              <a:buClr>
                <a:srgbClr val="000000"/>
              </a:buClr>
              <a:buSzPts val="3000"/>
              <a:buFont typeface="Arial"/>
              <a:buNone/>
              <a:defRPr sz="3000"/>
            </a:lvl7pPr>
            <a:lvl8pPr marL="0" marR="0" lvl="7" indent="0" algn="l">
              <a:lnSpc>
                <a:spcPct val="120000"/>
              </a:lnSpc>
              <a:spcBef>
                <a:spcPts val="0"/>
              </a:spcBef>
              <a:spcAft>
                <a:spcPts val="0"/>
              </a:spcAft>
              <a:buClr>
                <a:srgbClr val="000000"/>
              </a:buClr>
              <a:buSzPts val="3000"/>
              <a:buFont typeface="Arial"/>
              <a:buNone/>
              <a:defRPr sz="3000"/>
            </a:lvl8pPr>
            <a:lvl9pPr marL="0" marR="0" lvl="8" indent="0" algn="l">
              <a:lnSpc>
                <a:spcPct val="120000"/>
              </a:lnSpc>
              <a:spcBef>
                <a:spcPts val="0"/>
              </a:spcBef>
              <a:spcAft>
                <a:spcPts val="0"/>
              </a:spcAft>
              <a:buClr>
                <a:srgbClr val="000000"/>
              </a:buClr>
              <a:buSzPts val="3000"/>
              <a:buFont typeface="Arial"/>
              <a:buNone/>
              <a:defRPr sz="3000"/>
            </a:lvl9pPr>
          </a:lstStyle>
          <a:p>
            <a:pPr marL="0" lvl="0" indent="0" algn="l" rtl="0">
              <a:spcBef>
                <a:spcPts val="0"/>
              </a:spcBef>
              <a:spcAft>
                <a:spcPts val="0"/>
              </a:spcAft>
              <a:buNone/>
            </a:pPr>
            <a:fld id="{00000000-1234-1234-1234-123412341234}" type="slidenum">
              <a:rPr lang="en-US"/>
              <a:t>‹#›</a:t>
            </a:fld>
            <a:endParaRPr sz="240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el &amp; Untertitel 2">
  <p:cSld name="Titel &amp; Untertitel 2">
    <p:spTree>
      <p:nvGrpSpPr>
        <p:cNvPr id="1" name="Shape 24"/>
        <p:cNvGrpSpPr/>
        <p:nvPr/>
      </p:nvGrpSpPr>
      <p:grpSpPr>
        <a:xfrm>
          <a:off x="0" y="0"/>
          <a:ext cx="0" cy="0"/>
          <a:chOff x="0" y="0"/>
          <a:chExt cx="0" cy="0"/>
        </a:xfrm>
      </p:grpSpPr>
      <p:sp>
        <p:nvSpPr>
          <p:cNvPr id="25" name="Google Shape;25;p6"/>
          <p:cNvSpPr txBox="1">
            <a:spLocks noGrp="1"/>
          </p:cNvSpPr>
          <p:nvPr>
            <p:ph type="title"/>
          </p:nvPr>
        </p:nvSpPr>
        <p:spPr>
          <a:xfrm>
            <a:off x="2027039" y="2025848"/>
            <a:ext cx="20317224" cy="1782766"/>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26" name="Google Shape;26;p6"/>
          <p:cNvSpPr txBox="1">
            <a:spLocks noGrp="1"/>
          </p:cNvSpPr>
          <p:nvPr>
            <p:ph type="body" idx="1"/>
          </p:nvPr>
        </p:nvSpPr>
        <p:spPr>
          <a:xfrm>
            <a:off x="2027039" y="4577079"/>
            <a:ext cx="20317224" cy="5848136"/>
          </a:xfrm>
          <a:prstGeom prst="rect">
            <a:avLst/>
          </a:prstGeom>
          <a:noFill/>
          <a:ln>
            <a:noFill/>
          </a:ln>
        </p:spPr>
        <p:txBody>
          <a:bodyPr spcFirstLastPara="1" wrap="square" lIns="50800" tIns="50800" rIns="50800" bIns="50800" anchor="t" anchorCtr="0">
            <a:noAutofit/>
          </a:bodyPr>
          <a:lstStyle>
            <a:lvl1pPr marL="457200" lvl="0" indent="-228600" algn="l">
              <a:lnSpc>
                <a:spcPct val="120000"/>
              </a:lnSpc>
              <a:spcBef>
                <a:spcPts val="5900"/>
              </a:spcBef>
              <a:spcAft>
                <a:spcPts val="0"/>
              </a:spcAft>
              <a:buClr>
                <a:srgbClr val="000000"/>
              </a:buClr>
              <a:buSzPts val="1800"/>
              <a:buNone/>
              <a:defRPr/>
            </a:lvl1pPr>
            <a:lvl2pPr marL="914400" lvl="1" indent="-228600" algn="l">
              <a:lnSpc>
                <a:spcPct val="120000"/>
              </a:lnSpc>
              <a:spcBef>
                <a:spcPts val="5900"/>
              </a:spcBef>
              <a:spcAft>
                <a:spcPts val="0"/>
              </a:spcAft>
              <a:buClr>
                <a:srgbClr val="000000"/>
              </a:buClr>
              <a:buSzPts val="1800"/>
              <a:buNone/>
              <a:defRPr/>
            </a:lvl2pPr>
            <a:lvl3pPr marL="1371600" lvl="2" indent="-228600" algn="l">
              <a:lnSpc>
                <a:spcPct val="120000"/>
              </a:lnSpc>
              <a:spcBef>
                <a:spcPts val="5900"/>
              </a:spcBef>
              <a:spcAft>
                <a:spcPts val="0"/>
              </a:spcAft>
              <a:buClr>
                <a:srgbClr val="000000"/>
              </a:buClr>
              <a:buSzPts val="1800"/>
              <a:buNone/>
              <a:defRPr/>
            </a:lvl3pPr>
            <a:lvl4pPr marL="1828800" lvl="3" indent="-228600" algn="l">
              <a:lnSpc>
                <a:spcPct val="120000"/>
              </a:lnSpc>
              <a:spcBef>
                <a:spcPts val="5900"/>
              </a:spcBef>
              <a:spcAft>
                <a:spcPts val="0"/>
              </a:spcAft>
              <a:buClr>
                <a:srgbClr val="000000"/>
              </a:buClr>
              <a:buSzPts val="1800"/>
              <a:buNone/>
              <a:defRPr/>
            </a:lvl4pPr>
            <a:lvl5pPr marL="2286000" lvl="4" indent="-228600" algn="l">
              <a:lnSpc>
                <a:spcPct val="120000"/>
              </a:lnSpc>
              <a:spcBef>
                <a:spcPts val="5900"/>
              </a:spcBef>
              <a:spcAft>
                <a:spcPts val="0"/>
              </a:spcAft>
              <a:buClr>
                <a:srgbClr val="000000"/>
              </a:buClr>
              <a:buSzPts val="1800"/>
              <a:buNone/>
              <a:defRPr/>
            </a:lvl5pPr>
            <a:lvl6pPr marL="2743200" lvl="5" indent="-419100" algn="l">
              <a:lnSpc>
                <a:spcPct val="120000"/>
              </a:lnSpc>
              <a:spcBef>
                <a:spcPts val="5900"/>
              </a:spcBef>
              <a:spcAft>
                <a:spcPts val="0"/>
              </a:spcAft>
              <a:buSzPts val="3000"/>
              <a:buChar char="•"/>
              <a:defRPr/>
            </a:lvl6pPr>
            <a:lvl7pPr marL="3200400" lvl="6" indent="-419100" algn="l">
              <a:lnSpc>
                <a:spcPct val="120000"/>
              </a:lnSpc>
              <a:spcBef>
                <a:spcPts val="5900"/>
              </a:spcBef>
              <a:spcAft>
                <a:spcPts val="0"/>
              </a:spcAft>
              <a:buSzPts val="3000"/>
              <a:buChar char="•"/>
              <a:defRPr/>
            </a:lvl7pPr>
            <a:lvl8pPr marL="3657600" lvl="7" indent="-419100" algn="l">
              <a:lnSpc>
                <a:spcPct val="120000"/>
              </a:lnSpc>
              <a:spcBef>
                <a:spcPts val="5900"/>
              </a:spcBef>
              <a:spcAft>
                <a:spcPts val="0"/>
              </a:spcAft>
              <a:buSzPts val="3000"/>
              <a:buChar char="•"/>
              <a:defRPr/>
            </a:lvl8pPr>
            <a:lvl9pPr marL="4114800" lvl="8" indent="-419100" algn="l">
              <a:lnSpc>
                <a:spcPct val="120000"/>
              </a:lnSpc>
              <a:spcBef>
                <a:spcPts val="5900"/>
              </a:spcBef>
              <a:spcAft>
                <a:spcPts val="0"/>
              </a:spcAft>
              <a:buSzPts val="3000"/>
              <a:buChar char="•"/>
              <a:defRPr/>
            </a:lvl9pPr>
          </a:lstStyle>
          <a:p>
            <a:endParaRPr/>
          </a:p>
        </p:txBody>
      </p:sp>
      <p:sp>
        <p:nvSpPr>
          <p:cNvPr id="27" name="Google Shape;27;p6"/>
          <p:cNvSpPr txBox="1">
            <a:spLocks noGrp="1"/>
          </p:cNvSpPr>
          <p:nvPr>
            <p:ph type="sldNum" idx="12"/>
          </p:nvPr>
        </p:nvSpPr>
        <p:spPr>
          <a:xfrm>
            <a:off x="23211275" y="12888499"/>
            <a:ext cx="453331" cy="447229"/>
          </a:xfrm>
          <a:prstGeom prst="rect">
            <a:avLst/>
          </a:prstGeom>
          <a:noFill/>
          <a:ln>
            <a:noFill/>
          </a:ln>
        </p:spPr>
        <p:txBody>
          <a:bodyPr spcFirstLastPara="1" wrap="square" lIns="50800" tIns="50800" rIns="50800" bIns="50800" anchor="t" anchorCtr="0">
            <a:noAutofit/>
          </a:bodyPr>
          <a:lstStyle>
            <a:lvl1pPr marL="0" lvl="0" indent="0" algn="r">
              <a:lnSpc>
                <a:spcPct val="120000"/>
              </a:lnSpc>
              <a:spcBef>
                <a:spcPts val="0"/>
              </a:spcBef>
              <a:spcAft>
                <a:spcPts val="0"/>
              </a:spcAft>
              <a:buClr>
                <a:srgbClr val="000000"/>
              </a:buClr>
              <a:buSzPts val="2400"/>
              <a:buFont typeface="Arial"/>
              <a:buNone/>
              <a:defRPr sz="2400"/>
            </a:lvl1pPr>
            <a:lvl2pPr marL="0" lvl="1" indent="0" algn="r">
              <a:lnSpc>
                <a:spcPct val="120000"/>
              </a:lnSpc>
              <a:spcBef>
                <a:spcPts val="0"/>
              </a:spcBef>
              <a:spcAft>
                <a:spcPts val="0"/>
              </a:spcAft>
              <a:buClr>
                <a:srgbClr val="000000"/>
              </a:buClr>
              <a:buSzPts val="2400"/>
              <a:buFont typeface="Arial"/>
              <a:buNone/>
              <a:defRPr sz="2400"/>
            </a:lvl2pPr>
            <a:lvl3pPr marL="0" lvl="2" indent="0" algn="r">
              <a:lnSpc>
                <a:spcPct val="120000"/>
              </a:lnSpc>
              <a:spcBef>
                <a:spcPts val="0"/>
              </a:spcBef>
              <a:spcAft>
                <a:spcPts val="0"/>
              </a:spcAft>
              <a:buClr>
                <a:srgbClr val="000000"/>
              </a:buClr>
              <a:buSzPts val="2400"/>
              <a:buFont typeface="Arial"/>
              <a:buNone/>
              <a:defRPr sz="2400"/>
            </a:lvl3pPr>
            <a:lvl4pPr marL="0" lvl="3" indent="0" algn="r">
              <a:lnSpc>
                <a:spcPct val="120000"/>
              </a:lnSpc>
              <a:spcBef>
                <a:spcPts val="0"/>
              </a:spcBef>
              <a:spcAft>
                <a:spcPts val="0"/>
              </a:spcAft>
              <a:buClr>
                <a:srgbClr val="000000"/>
              </a:buClr>
              <a:buSzPts val="2400"/>
              <a:buFont typeface="Arial"/>
              <a:buNone/>
              <a:defRPr sz="2400"/>
            </a:lvl4pPr>
            <a:lvl5pPr marL="0" lvl="4" indent="0" algn="r">
              <a:lnSpc>
                <a:spcPct val="120000"/>
              </a:lnSpc>
              <a:spcBef>
                <a:spcPts val="0"/>
              </a:spcBef>
              <a:spcAft>
                <a:spcPts val="0"/>
              </a:spcAft>
              <a:buClr>
                <a:srgbClr val="000000"/>
              </a:buClr>
              <a:buSzPts val="2400"/>
              <a:buFont typeface="Arial"/>
              <a:buNone/>
              <a:defRPr sz="2400"/>
            </a:lvl5pPr>
            <a:lvl6pPr marL="0" lvl="5" indent="0" algn="r">
              <a:lnSpc>
                <a:spcPct val="120000"/>
              </a:lnSpc>
              <a:spcBef>
                <a:spcPts val="0"/>
              </a:spcBef>
              <a:spcAft>
                <a:spcPts val="0"/>
              </a:spcAft>
              <a:buClr>
                <a:srgbClr val="000000"/>
              </a:buClr>
              <a:buSzPts val="2400"/>
              <a:buFont typeface="Arial"/>
              <a:buNone/>
              <a:defRPr sz="2400"/>
            </a:lvl6pPr>
            <a:lvl7pPr marL="0" lvl="6" indent="0" algn="r">
              <a:lnSpc>
                <a:spcPct val="120000"/>
              </a:lnSpc>
              <a:spcBef>
                <a:spcPts val="0"/>
              </a:spcBef>
              <a:spcAft>
                <a:spcPts val="0"/>
              </a:spcAft>
              <a:buClr>
                <a:srgbClr val="000000"/>
              </a:buClr>
              <a:buSzPts val="2400"/>
              <a:buFont typeface="Arial"/>
              <a:buNone/>
              <a:defRPr sz="2400"/>
            </a:lvl7pPr>
            <a:lvl8pPr marL="0" lvl="7" indent="0" algn="r">
              <a:lnSpc>
                <a:spcPct val="120000"/>
              </a:lnSpc>
              <a:spcBef>
                <a:spcPts val="0"/>
              </a:spcBef>
              <a:spcAft>
                <a:spcPts val="0"/>
              </a:spcAft>
              <a:buClr>
                <a:srgbClr val="000000"/>
              </a:buClr>
              <a:buSzPts val="2400"/>
              <a:buFont typeface="Arial"/>
              <a:buNone/>
              <a:defRPr sz="2400"/>
            </a:lvl8pPr>
            <a:lvl9pPr marL="0" lvl="8" indent="0" algn="r">
              <a:lnSpc>
                <a:spcPct val="120000"/>
              </a:lnSpc>
              <a:spcBef>
                <a:spcPts val="0"/>
              </a:spcBef>
              <a:spcAft>
                <a:spcPts val="0"/>
              </a:spcAft>
              <a:buClr>
                <a:srgbClr val="000000"/>
              </a:buClr>
              <a:buSzPts val="2400"/>
              <a:buFont typeface="Arial"/>
              <a:buNone/>
              <a:defRPr sz="2400"/>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matchingName="slide-043">
  <p:cSld name="slide-043">
    <p:spTree>
      <p:nvGrpSpPr>
        <p:cNvPr id="1" name="Shape 206"/>
        <p:cNvGrpSpPr/>
        <p:nvPr/>
      </p:nvGrpSpPr>
      <p:grpSpPr>
        <a:xfrm>
          <a:off x="0" y="0"/>
          <a:ext cx="0" cy="0"/>
          <a:chOff x="0" y="0"/>
          <a:chExt cx="0" cy="0"/>
        </a:xfrm>
      </p:grpSpPr>
      <p:sp>
        <p:nvSpPr>
          <p:cNvPr id="207" name="Google Shape;207;p51"/>
          <p:cNvSpPr/>
          <p:nvPr/>
        </p:nvSpPr>
        <p:spPr>
          <a:xfrm>
            <a:off x="5059" y="-1"/>
            <a:ext cx="9787775" cy="13716002"/>
          </a:xfrm>
          <a:prstGeom prst="rect">
            <a:avLst/>
          </a:prstGeom>
          <a:solidFill>
            <a:srgbClr val="212121"/>
          </a:solidFill>
          <a:ln>
            <a:noFill/>
          </a:ln>
          <a:effectLst>
            <a:outerShdw blurRad="38100" dist="25400" dir="5400000" rotWithShape="0">
              <a:srgbClr val="000000">
                <a:alpha val="49019"/>
              </a:srgbClr>
            </a:outerShdw>
          </a:effectLst>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3200"/>
              <a:buFont typeface="Arial"/>
              <a:buNone/>
            </a:pPr>
            <a:endParaRPr sz="3200" b="0" i="0" u="none" strike="noStrike" cap="none">
              <a:solidFill>
                <a:srgbClr val="FFFFFF"/>
              </a:solidFill>
              <a:latin typeface="Arial"/>
              <a:ea typeface="Arial"/>
              <a:cs typeface="Arial"/>
              <a:sym typeface="Arial"/>
            </a:endParaRPr>
          </a:p>
        </p:txBody>
      </p:sp>
      <p:sp>
        <p:nvSpPr>
          <p:cNvPr id="208" name="Google Shape;208;p51"/>
          <p:cNvSpPr>
            <a:spLocks noGrp="1"/>
          </p:cNvSpPr>
          <p:nvPr>
            <p:ph type="pic" idx="2"/>
          </p:nvPr>
        </p:nvSpPr>
        <p:spPr>
          <a:xfrm>
            <a:off x="6789280" y="2870200"/>
            <a:ext cx="6019704" cy="7975600"/>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1pPr>
            <a:lvl2pPr marR="0" lvl="1"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2pPr>
            <a:lvl3pPr marR="0" lvl="2"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3pPr>
            <a:lvl4pPr marR="0" lvl="3"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4pPr>
            <a:lvl5pPr marR="0" lvl="4"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5pPr>
            <a:lvl6pPr marR="0" lvl="5"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6pPr>
            <a:lvl7pPr marR="0" lvl="6"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7pPr>
            <a:lvl8pPr marR="0" lvl="7"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8pPr>
            <a:lvl9pPr marR="0" lvl="8"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9pPr>
          </a:lstStyle>
          <a:p>
            <a:endParaRPr/>
          </a:p>
        </p:txBody>
      </p:sp>
      <p:sp>
        <p:nvSpPr>
          <p:cNvPr id="209" name="Google Shape;209;p51"/>
          <p:cNvSpPr txBox="1"/>
          <p:nvPr/>
        </p:nvSpPr>
        <p:spPr>
          <a:xfrm>
            <a:off x="439983" y="12888507"/>
            <a:ext cx="12395456" cy="528430"/>
          </a:xfrm>
          <a:prstGeom prst="rect">
            <a:avLst/>
          </a:prstGeom>
          <a:noFill/>
          <a:ln>
            <a:noFill/>
          </a:ln>
        </p:spPr>
        <p:txBody>
          <a:bodyPr spcFirstLastPara="1" wrap="square" lIns="91375" tIns="91375" rIns="91375" bIns="91375" anchor="t" anchorCtr="0">
            <a:noAutofit/>
          </a:bodyPr>
          <a:lstStyle/>
          <a:p>
            <a:pPr marL="0" marR="0" lvl="0" indent="0" algn="l" rtl="0">
              <a:lnSpc>
                <a:spcPct val="90000"/>
              </a:lnSpc>
              <a:spcBef>
                <a:spcPts val="0"/>
              </a:spcBef>
              <a:spcAft>
                <a:spcPts val="0"/>
              </a:spcAft>
              <a:buClr>
                <a:srgbClr val="000000"/>
              </a:buClr>
              <a:buSzPts val="2400"/>
              <a:buFont typeface="Arial"/>
              <a:buNone/>
            </a:pPr>
            <a:r>
              <a:rPr lang="en-US" sz="2400" b="0" i="0" u="none" strike="noStrike" cap="none">
                <a:solidFill>
                  <a:srgbClr val="000000"/>
                </a:solidFill>
                <a:latin typeface="Arial"/>
                <a:ea typeface="Arial"/>
                <a:cs typeface="Arial"/>
                <a:sym typeface="Arial"/>
              </a:rPr>
              <a:t>Presentation Centrinno 2020</a:t>
            </a:r>
            <a:endParaRPr/>
          </a:p>
        </p:txBody>
      </p:sp>
      <p:sp>
        <p:nvSpPr>
          <p:cNvPr id="210" name="Google Shape;210;p51"/>
          <p:cNvSpPr txBox="1">
            <a:spLocks noGrp="1"/>
          </p:cNvSpPr>
          <p:nvPr>
            <p:ph type="sldNum" idx="12"/>
          </p:nvPr>
        </p:nvSpPr>
        <p:spPr>
          <a:xfrm>
            <a:off x="21848959" y="12319000"/>
            <a:ext cx="538089" cy="520936"/>
          </a:xfrm>
          <a:prstGeom prst="rect">
            <a:avLst/>
          </a:prstGeom>
          <a:noFill/>
          <a:ln>
            <a:noFill/>
          </a:ln>
        </p:spPr>
        <p:txBody>
          <a:bodyPr spcFirstLastPara="1" wrap="square" lIns="50800" tIns="50800" rIns="50800" bIns="50800" anchor="t" anchorCtr="0">
            <a:noAutofit/>
          </a:bodyPr>
          <a:lstStyle>
            <a:lvl1pPr marL="0" marR="0" lvl="0" indent="0" algn="l">
              <a:lnSpc>
                <a:spcPct val="120000"/>
              </a:lnSpc>
              <a:spcBef>
                <a:spcPts val="0"/>
              </a:spcBef>
              <a:spcAft>
                <a:spcPts val="0"/>
              </a:spcAft>
              <a:buClr>
                <a:srgbClr val="000000"/>
              </a:buClr>
              <a:buSzPts val="3000"/>
              <a:buFont typeface="Arial"/>
              <a:buNone/>
              <a:defRPr sz="3000"/>
            </a:lvl1pPr>
            <a:lvl2pPr marL="0" marR="0" lvl="1" indent="0" algn="l">
              <a:lnSpc>
                <a:spcPct val="120000"/>
              </a:lnSpc>
              <a:spcBef>
                <a:spcPts val="0"/>
              </a:spcBef>
              <a:spcAft>
                <a:spcPts val="0"/>
              </a:spcAft>
              <a:buClr>
                <a:srgbClr val="000000"/>
              </a:buClr>
              <a:buSzPts val="3000"/>
              <a:buFont typeface="Arial"/>
              <a:buNone/>
              <a:defRPr sz="3000"/>
            </a:lvl2pPr>
            <a:lvl3pPr marL="0" marR="0" lvl="2" indent="0" algn="l">
              <a:lnSpc>
                <a:spcPct val="120000"/>
              </a:lnSpc>
              <a:spcBef>
                <a:spcPts val="0"/>
              </a:spcBef>
              <a:spcAft>
                <a:spcPts val="0"/>
              </a:spcAft>
              <a:buClr>
                <a:srgbClr val="000000"/>
              </a:buClr>
              <a:buSzPts val="3000"/>
              <a:buFont typeface="Arial"/>
              <a:buNone/>
              <a:defRPr sz="3000"/>
            </a:lvl3pPr>
            <a:lvl4pPr marL="0" marR="0" lvl="3" indent="0" algn="l">
              <a:lnSpc>
                <a:spcPct val="120000"/>
              </a:lnSpc>
              <a:spcBef>
                <a:spcPts val="0"/>
              </a:spcBef>
              <a:spcAft>
                <a:spcPts val="0"/>
              </a:spcAft>
              <a:buClr>
                <a:srgbClr val="000000"/>
              </a:buClr>
              <a:buSzPts val="3000"/>
              <a:buFont typeface="Arial"/>
              <a:buNone/>
              <a:defRPr sz="3000"/>
            </a:lvl4pPr>
            <a:lvl5pPr marL="0" marR="0" lvl="4" indent="0" algn="l">
              <a:lnSpc>
                <a:spcPct val="120000"/>
              </a:lnSpc>
              <a:spcBef>
                <a:spcPts val="0"/>
              </a:spcBef>
              <a:spcAft>
                <a:spcPts val="0"/>
              </a:spcAft>
              <a:buClr>
                <a:srgbClr val="000000"/>
              </a:buClr>
              <a:buSzPts val="3000"/>
              <a:buFont typeface="Arial"/>
              <a:buNone/>
              <a:defRPr sz="3000"/>
            </a:lvl5pPr>
            <a:lvl6pPr marL="0" marR="0" lvl="5" indent="0" algn="l">
              <a:lnSpc>
                <a:spcPct val="120000"/>
              </a:lnSpc>
              <a:spcBef>
                <a:spcPts val="0"/>
              </a:spcBef>
              <a:spcAft>
                <a:spcPts val="0"/>
              </a:spcAft>
              <a:buClr>
                <a:srgbClr val="000000"/>
              </a:buClr>
              <a:buSzPts val="3000"/>
              <a:buFont typeface="Arial"/>
              <a:buNone/>
              <a:defRPr sz="3000"/>
            </a:lvl6pPr>
            <a:lvl7pPr marL="0" marR="0" lvl="6" indent="0" algn="l">
              <a:lnSpc>
                <a:spcPct val="120000"/>
              </a:lnSpc>
              <a:spcBef>
                <a:spcPts val="0"/>
              </a:spcBef>
              <a:spcAft>
                <a:spcPts val="0"/>
              </a:spcAft>
              <a:buClr>
                <a:srgbClr val="000000"/>
              </a:buClr>
              <a:buSzPts val="3000"/>
              <a:buFont typeface="Arial"/>
              <a:buNone/>
              <a:defRPr sz="3000"/>
            </a:lvl7pPr>
            <a:lvl8pPr marL="0" marR="0" lvl="7" indent="0" algn="l">
              <a:lnSpc>
                <a:spcPct val="120000"/>
              </a:lnSpc>
              <a:spcBef>
                <a:spcPts val="0"/>
              </a:spcBef>
              <a:spcAft>
                <a:spcPts val="0"/>
              </a:spcAft>
              <a:buClr>
                <a:srgbClr val="000000"/>
              </a:buClr>
              <a:buSzPts val="3000"/>
              <a:buFont typeface="Arial"/>
              <a:buNone/>
              <a:defRPr sz="3000"/>
            </a:lvl8pPr>
            <a:lvl9pPr marL="0" marR="0" lvl="8" indent="0" algn="l">
              <a:lnSpc>
                <a:spcPct val="120000"/>
              </a:lnSpc>
              <a:spcBef>
                <a:spcPts val="0"/>
              </a:spcBef>
              <a:spcAft>
                <a:spcPts val="0"/>
              </a:spcAft>
              <a:buClr>
                <a:srgbClr val="000000"/>
              </a:buClr>
              <a:buSzPts val="3000"/>
              <a:buFont typeface="Arial"/>
              <a:buNone/>
              <a:defRPr sz="3000"/>
            </a:lvl9pPr>
          </a:lstStyle>
          <a:p>
            <a:pPr marL="0" lvl="0" indent="0" algn="l" rtl="0">
              <a:spcBef>
                <a:spcPts val="0"/>
              </a:spcBef>
              <a:spcAft>
                <a:spcPts val="0"/>
              </a:spcAft>
              <a:buNone/>
            </a:pPr>
            <a:fld id="{00000000-1234-1234-1234-123412341234}" type="slidenum">
              <a:rPr lang="en-US"/>
              <a:t>‹#›</a:t>
            </a:fld>
            <a:endParaRPr sz="2400"/>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sllide-044">
  <p:cSld name="sllide-044">
    <p:spTree>
      <p:nvGrpSpPr>
        <p:cNvPr id="1" name="Shape 211"/>
        <p:cNvGrpSpPr/>
        <p:nvPr/>
      </p:nvGrpSpPr>
      <p:grpSpPr>
        <a:xfrm>
          <a:off x="0" y="0"/>
          <a:ext cx="0" cy="0"/>
          <a:chOff x="0" y="0"/>
          <a:chExt cx="0" cy="0"/>
        </a:xfrm>
      </p:grpSpPr>
      <p:sp>
        <p:nvSpPr>
          <p:cNvPr id="212" name="Google Shape;212;p52"/>
          <p:cNvSpPr>
            <a:spLocks noGrp="1"/>
          </p:cNvSpPr>
          <p:nvPr>
            <p:ph type="pic" idx="2"/>
          </p:nvPr>
        </p:nvSpPr>
        <p:spPr>
          <a:xfrm>
            <a:off x="-3" y="0"/>
            <a:ext cx="12197958" cy="13716103"/>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1pPr>
            <a:lvl2pPr marR="0" lvl="1"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2pPr>
            <a:lvl3pPr marR="0" lvl="2"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3pPr>
            <a:lvl4pPr marR="0" lvl="3"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4pPr>
            <a:lvl5pPr marR="0" lvl="4"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5pPr>
            <a:lvl6pPr marR="0" lvl="5"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6pPr>
            <a:lvl7pPr marR="0" lvl="6"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7pPr>
            <a:lvl8pPr marR="0" lvl="7"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8pPr>
            <a:lvl9pPr marR="0" lvl="8"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9pPr>
          </a:lstStyle>
          <a:p>
            <a:endParaRPr/>
          </a:p>
        </p:txBody>
      </p:sp>
      <p:sp>
        <p:nvSpPr>
          <p:cNvPr id="213" name="Google Shape;213;p52"/>
          <p:cNvSpPr txBox="1">
            <a:spLocks noGrp="1"/>
          </p:cNvSpPr>
          <p:nvPr>
            <p:ph type="sldNum" idx="12"/>
          </p:nvPr>
        </p:nvSpPr>
        <p:spPr>
          <a:xfrm>
            <a:off x="21848959" y="12319000"/>
            <a:ext cx="538089" cy="520936"/>
          </a:xfrm>
          <a:prstGeom prst="rect">
            <a:avLst/>
          </a:prstGeom>
          <a:noFill/>
          <a:ln>
            <a:noFill/>
          </a:ln>
        </p:spPr>
        <p:txBody>
          <a:bodyPr spcFirstLastPara="1" wrap="square" lIns="50800" tIns="50800" rIns="50800" bIns="50800" anchor="t" anchorCtr="0">
            <a:noAutofit/>
          </a:bodyPr>
          <a:lstStyle>
            <a:lvl1pPr marL="0" marR="0" lvl="0" indent="0" algn="l">
              <a:lnSpc>
                <a:spcPct val="120000"/>
              </a:lnSpc>
              <a:spcBef>
                <a:spcPts val="0"/>
              </a:spcBef>
              <a:spcAft>
                <a:spcPts val="0"/>
              </a:spcAft>
              <a:buClr>
                <a:srgbClr val="000000"/>
              </a:buClr>
              <a:buSzPts val="3000"/>
              <a:buFont typeface="Arial"/>
              <a:buNone/>
              <a:defRPr sz="3000"/>
            </a:lvl1pPr>
            <a:lvl2pPr marL="0" marR="0" lvl="1" indent="0" algn="l">
              <a:lnSpc>
                <a:spcPct val="120000"/>
              </a:lnSpc>
              <a:spcBef>
                <a:spcPts val="0"/>
              </a:spcBef>
              <a:spcAft>
                <a:spcPts val="0"/>
              </a:spcAft>
              <a:buClr>
                <a:srgbClr val="000000"/>
              </a:buClr>
              <a:buSzPts val="3000"/>
              <a:buFont typeface="Arial"/>
              <a:buNone/>
              <a:defRPr sz="3000"/>
            </a:lvl2pPr>
            <a:lvl3pPr marL="0" marR="0" lvl="2" indent="0" algn="l">
              <a:lnSpc>
                <a:spcPct val="120000"/>
              </a:lnSpc>
              <a:spcBef>
                <a:spcPts val="0"/>
              </a:spcBef>
              <a:spcAft>
                <a:spcPts val="0"/>
              </a:spcAft>
              <a:buClr>
                <a:srgbClr val="000000"/>
              </a:buClr>
              <a:buSzPts val="3000"/>
              <a:buFont typeface="Arial"/>
              <a:buNone/>
              <a:defRPr sz="3000"/>
            </a:lvl3pPr>
            <a:lvl4pPr marL="0" marR="0" lvl="3" indent="0" algn="l">
              <a:lnSpc>
                <a:spcPct val="120000"/>
              </a:lnSpc>
              <a:spcBef>
                <a:spcPts val="0"/>
              </a:spcBef>
              <a:spcAft>
                <a:spcPts val="0"/>
              </a:spcAft>
              <a:buClr>
                <a:srgbClr val="000000"/>
              </a:buClr>
              <a:buSzPts val="3000"/>
              <a:buFont typeface="Arial"/>
              <a:buNone/>
              <a:defRPr sz="3000"/>
            </a:lvl4pPr>
            <a:lvl5pPr marL="0" marR="0" lvl="4" indent="0" algn="l">
              <a:lnSpc>
                <a:spcPct val="120000"/>
              </a:lnSpc>
              <a:spcBef>
                <a:spcPts val="0"/>
              </a:spcBef>
              <a:spcAft>
                <a:spcPts val="0"/>
              </a:spcAft>
              <a:buClr>
                <a:srgbClr val="000000"/>
              </a:buClr>
              <a:buSzPts val="3000"/>
              <a:buFont typeface="Arial"/>
              <a:buNone/>
              <a:defRPr sz="3000"/>
            </a:lvl5pPr>
            <a:lvl6pPr marL="0" marR="0" lvl="5" indent="0" algn="l">
              <a:lnSpc>
                <a:spcPct val="120000"/>
              </a:lnSpc>
              <a:spcBef>
                <a:spcPts val="0"/>
              </a:spcBef>
              <a:spcAft>
                <a:spcPts val="0"/>
              </a:spcAft>
              <a:buClr>
                <a:srgbClr val="000000"/>
              </a:buClr>
              <a:buSzPts val="3000"/>
              <a:buFont typeface="Arial"/>
              <a:buNone/>
              <a:defRPr sz="3000"/>
            </a:lvl6pPr>
            <a:lvl7pPr marL="0" marR="0" lvl="6" indent="0" algn="l">
              <a:lnSpc>
                <a:spcPct val="120000"/>
              </a:lnSpc>
              <a:spcBef>
                <a:spcPts val="0"/>
              </a:spcBef>
              <a:spcAft>
                <a:spcPts val="0"/>
              </a:spcAft>
              <a:buClr>
                <a:srgbClr val="000000"/>
              </a:buClr>
              <a:buSzPts val="3000"/>
              <a:buFont typeface="Arial"/>
              <a:buNone/>
              <a:defRPr sz="3000"/>
            </a:lvl7pPr>
            <a:lvl8pPr marL="0" marR="0" lvl="7" indent="0" algn="l">
              <a:lnSpc>
                <a:spcPct val="120000"/>
              </a:lnSpc>
              <a:spcBef>
                <a:spcPts val="0"/>
              </a:spcBef>
              <a:spcAft>
                <a:spcPts val="0"/>
              </a:spcAft>
              <a:buClr>
                <a:srgbClr val="000000"/>
              </a:buClr>
              <a:buSzPts val="3000"/>
              <a:buFont typeface="Arial"/>
              <a:buNone/>
              <a:defRPr sz="3000"/>
            </a:lvl8pPr>
            <a:lvl9pPr marL="0" marR="0" lvl="8" indent="0" algn="l">
              <a:lnSpc>
                <a:spcPct val="120000"/>
              </a:lnSpc>
              <a:spcBef>
                <a:spcPts val="0"/>
              </a:spcBef>
              <a:spcAft>
                <a:spcPts val="0"/>
              </a:spcAft>
              <a:buClr>
                <a:srgbClr val="000000"/>
              </a:buClr>
              <a:buSzPts val="3000"/>
              <a:buFont typeface="Arial"/>
              <a:buNone/>
              <a:defRPr sz="3000"/>
            </a:lvl9pPr>
          </a:lstStyle>
          <a:p>
            <a:pPr marL="0" lvl="0" indent="0" algn="l" rtl="0">
              <a:spcBef>
                <a:spcPts val="0"/>
              </a:spcBef>
              <a:spcAft>
                <a:spcPts val="0"/>
              </a:spcAft>
              <a:buNone/>
            </a:pPr>
            <a:fld id="{00000000-1234-1234-1234-123412341234}" type="slidenum">
              <a:rPr lang="en-US"/>
              <a:t>‹#›</a:t>
            </a:fld>
            <a:endParaRPr sz="2400"/>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slide-045">
  <p:cSld name="slide-045">
    <p:spTree>
      <p:nvGrpSpPr>
        <p:cNvPr id="1" name="Shape 214"/>
        <p:cNvGrpSpPr/>
        <p:nvPr/>
      </p:nvGrpSpPr>
      <p:grpSpPr>
        <a:xfrm>
          <a:off x="0" y="0"/>
          <a:ext cx="0" cy="0"/>
          <a:chOff x="0" y="0"/>
          <a:chExt cx="0" cy="0"/>
        </a:xfrm>
      </p:grpSpPr>
      <p:sp>
        <p:nvSpPr>
          <p:cNvPr id="215" name="Google Shape;215;p53"/>
          <p:cNvSpPr>
            <a:spLocks noGrp="1"/>
          </p:cNvSpPr>
          <p:nvPr>
            <p:ph type="pic" idx="2"/>
          </p:nvPr>
        </p:nvSpPr>
        <p:spPr>
          <a:xfrm>
            <a:off x="0" y="2159124"/>
            <a:ext cx="11689854" cy="9397852"/>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1pPr>
            <a:lvl2pPr marR="0" lvl="1"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2pPr>
            <a:lvl3pPr marR="0" lvl="2"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3pPr>
            <a:lvl4pPr marR="0" lvl="3"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4pPr>
            <a:lvl5pPr marR="0" lvl="4"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5pPr>
            <a:lvl6pPr marR="0" lvl="5"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6pPr>
            <a:lvl7pPr marR="0" lvl="6"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7pPr>
            <a:lvl8pPr marR="0" lvl="7"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8pPr>
            <a:lvl9pPr marR="0" lvl="8"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9pPr>
          </a:lstStyle>
          <a:p>
            <a:endParaRPr/>
          </a:p>
        </p:txBody>
      </p:sp>
      <p:sp>
        <p:nvSpPr>
          <p:cNvPr id="216" name="Google Shape;216;p53"/>
          <p:cNvSpPr>
            <a:spLocks noGrp="1"/>
          </p:cNvSpPr>
          <p:nvPr>
            <p:ph type="pic" idx="3"/>
          </p:nvPr>
        </p:nvSpPr>
        <p:spPr>
          <a:xfrm>
            <a:off x="11938000" y="2159124"/>
            <a:ext cx="6095902" cy="4571852"/>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1pPr>
            <a:lvl2pPr marR="0" lvl="1"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2pPr>
            <a:lvl3pPr marR="0" lvl="2"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3pPr>
            <a:lvl4pPr marR="0" lvl="3"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4pPr>
            <a:lvl5pPr marR="0" lvl="4"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5pPr>
            <a:lvl6pPr marR="0" lvl="5"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6pPr>
            <a:lvl7pPr marR="0" lvl="6"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7pPr>
            <a:lvl8pPr marR="0" lvl="7"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8pPr>
            <a:lvl9pPr marR="0" lvl="8"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9pPr>
          </a:lstStyle>
          <a:p>
            <a:endParaRPr/>
          </a:p>
        </p:txBody>
      </p:sp>
      <p:sp>
        <p:nvSpPr>
          <p:cNvPr id="217" name="Google Shape;217;p53"/>
          <p:cNvSpPr>
            <a:spLocks noGrp="1"/>
          </p:cNvSpPr>
          <p:nvPr>
            <p:ph type="pic" idx="4"/>
          </p:nvPr>
        </p:nvSpPr>
        <p:spPr>
          <a:xfrm>
            <a:off x="18288000" y="2159124"/>
            <a:ext cx="6095902" cy="4571852"/>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1pPr>
            <a:lvl2pPr marR="0" lvl="1"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2pPr>
            <a:lvl3pPr marR="0" lvl="2"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3pPr>
            <a:lvl4pPr marR="0" lvl="3"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4pPr>
            <a:lvl5pPr marR="0" lvl="4"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5pPr>
            <a:lvl6pPr marR="0" lvl="5"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6pPr>
            <a:lvl7pPr marR="0" lvl="6"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7pPr>
            <a:lvl8pPr marR="0" lvl="7"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8pPr>
            <a:lvl9pPr marR="0" lvl="8"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9pPr>
          </a:lstStyle>
          <a:p>
            <a:endParaRPr/>
          </a:p>
        </p:txBody>
      </p:sp>
      <p:sp>
        <p:nvSpPr>
          <p:cNvPr id="218" name="Google Shape;218;p53"/>
          <p:cNvSpPr>
            <a:spLocks noGrp="1"/>
          </p:cNvSpPr>
          <p:nvPr>
            <p:ph type="pic" idx="5"/>
          </p:nvPr>
        </p:nvSpPr>
        <p:spPr>
          <a:xfrm>
            <a:off x="18288000" y="6984875"/>
            <a:ext cx="6095902" cy="4571857"/>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1pPr>
            <a:lvl2pPr marR="0" lvl="1"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2pPr>
            <a:lvl3pPr marR="0" lvl="2"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3pPr>
            <a:lvl4pPr marR="0" lvl="3"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4pPr>
            <a:lvl5pPr marR="0" lvl="4"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5pPr>
            <a:lvl6pPr marR="0" lvl="5"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6pPr>
            <a:lvl7pPr marR="0" lvl="6"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7pPr>
            <a:lvl8pPr marR="0" lvl="7"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8pPr>
            <a:lvl9pPr marR="0" lvl="8"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9pPr>
          </a:lstStyle>
          <a:p>
            <a:endParaRPr/>
          </a:p>
        </p:txBody>
      </p:sp>
      <p:sp>
        <p:nvSpPr>
          <p:cNvPr id="219" name="Google Shape;219;p53"/>
          <p:cNvSpPr>
            <a:spLocks noGrp="1"/>
          </p:cNvSpPr>
          <p:nvPr>
            <p:ph type="pic" idx="6"/>
          </p:nvPr>
        </p:nvSpPr>
        <p:spPr>
          <a:xfrm>
            <a:off x="11938000" y="6984875"/>
            <a:ext cx="6095902" cy="4571857"/>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1pPr>
            <a:lvl2pPr marR="0" lvl="1"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2pPr>
            <a:lvl3pPr marR="0" lvl="2"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3pPr>
            <a:lvl4pPr marR="0" lvl="3"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4pPr>
            <a:lvl5pPr marR="0" lvl="4"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5pPr>
            <a:lvl6pPr marR="0" lvl="5"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6pPr>
            <a:lvl7pPr marR="0" lvl="6"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7pPr>
            <a:lvl8pPr marR="0" lvl="7"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8pPr>
            <a:lvl9pPr marR="0" lvl="8"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9pPr>
          </a:lstStyle>
          <a:p>
            <a:endParaRPr/>
          </a:p>
        </p:txBody>
      </p:sp>
      <p:sp>
        <p:nvSpPr>
          <p:cNvPr id="220" name="Google Shape;220;p53"/>
          <p:cNvSpPr txBox="1">
            <a:spLocks noGrp="1"/>
          </p:cNvSpPr>
          <p:nvPr>
            <p:ph type="sldNum" idx="12"/>
          </p:nvPr>
        </p:nvSpPr>
        <p:spPr>
          <a:xfrm>
            <a:off x="21975959" y="12344400"/>
            <a:ext cx="538089" cy="520936"/>
          </a:xfrm>
          <a:prstGeom prst="rect">
            <a:avLst/>
          </a:prstGeom>
          <a:noFill/>
          <a:ln>
            <a:noFill/>
          </a:ln>
        </p:spPr>
        <p:txBody>
          <a:bodyPr spcFirstLastPara="1" wrap="square" lIns="50800" tIns="50800" rIns="50800" bIns="50800" anchor="t" anchorCtr="0">
            <a:noAutofit/>
          </a:bodyPr>
          <a:lstStyle>
            <a:lvl1pPr marL="0" marR="0" lvl="0" indent="0" algn="l">
              <a:lnSpc>
                <a:spcPct val="120000"/>
              </a:lnSpc>
              <a:spcBef>
                <a:spcPts val="0"/>
              </a:spcBef>
              <a:spcAft>
                <a:spcPts val="0"/>
              </a:spcAft>
              <a:buClr>
                <a:srgbClr val="000000"/>
              </a:buClr>
              <a:buSzPts val="3000"/>
              <a:buFont typeface="Arial"/>
              <a:buNone/>
              <a:defRPr sz="3000"/>
            </a:lvl1pPr>
            <a:lvl2pPr marL="0" marR="0" lvl="1" indent="0" algn="l">
              <a:lnSpc>
                <a:spcPct val="120000"/>
              </a:lnSpc>
              <a:spcBef>
                <a:spcPts val="0"/>
              </a:spcBef>
              <a:spcAft>
                <a:spcPts val="0"/>
              </a:spcAft>
              <a:buClr>
                <a:srgbClr val="000000"/>
              </a:buClr>
              <a:buSzPts val="3000"/>
              <a:buFont typeface="Arial"/>
              <a:buNone/>
              <a:defRPr sz="3000"/>
            </a:lvl2pPr>
            <a:lvl3pPr marL="0" marR="0" lvl="2" indent="0" algn="l">
              <a:lnSpc>
                <a:spcPct val="120000"/>
              </a:lnSpc>
              <a:spcBef>
                <a:spcPts val="0"/>
              </a:spcBef>
              <a:spcAft>
                <a:spcPts val="0"/>
              </a:spcAft>
              <a:buClr>
                <a:srgbClr val="000000"/>
              </a:buClr>
              <a:buSzPts val="3000"/>
              <a:buFont typeface="Arial"/>
              <a:buNone/>
              <a:defRPr sz="3000"/>
            </a:lvl3pPr>
            <a:lvl4pPr marL="0" marR="0" lvl="3" indent="0" algn="l">
              <a:lnSpc>
                <a:spcPct val="120000"/>
              </a:lnSpc>
              <a:spcBef>
                <a:spcPts val="0"/>
              </a:spcBef>
              <a:spcAft>
                <a:spcPts val="0"/>
              </a:spcAft>
              <a:buClr>
                <a:srgbClr val="000000"/>
              </a:buClr>
              <a:buSzPts val="3000"/>
              <a:buFont typeface="Arial"/>
              <a:buNone/>
              <a:defRPr sz="3000"/>
            </a:lvl4pPr>
            <a:lvl5pPr marL="0" marR="0" lvl="4" indent="0" algn="l">
              <a:lnSpc>
                <a:spcPct val="120000"/>
              </a:lnSpc>
              <a:spcBef>
                <a:spcPts val="0"/>
              </a:spcBef>
              <a:spcAft>
                <a:spcPts val="0"/>
              </a:spcAft>
              <a:buClr>
                <a:srgbClr val="000000"/>
              </a:buClr>
              <a:buSzPts val="3000"/>
              <a:buFont typeface="Arial"/>
              <a:buNone/>
              <a:defRPr sz="3000"/>
            </a:lvl5pPr>
            <a:lvl6pPr marL="0" marR="0" lvl="5" indent="0" algn="l">
              <a:lnSpc>
                <a:spcPct val="120000"/>
              </a:lnSpc>
              <a:spcBef>
                <a:spcPts val="0"/>
              </a:spcBef>
              <a:spcAft>
                <a:spcPts val="0"/>
              </a:spcAft>
              <a:buClr>
                <a:srgbClr val="000000"/>
              </a:buClr>
              <a:buSzPts val="3000"/>
              <a:buFont typeface="Arial"/>
              <a:buNone/>
              <a:defRPr sz="3000"/>
            </a:lvl6pPr>
            <a:lvl7pPr marL="0" marR="0" lvl="6" indent="0" algn="l">
              <a:lnSpc>
                <a:spcPct val="120000"/>
              </a:lnSpc>
              <a:spcBef>
                <a:spcPts val="0"/>
              </a:spcBef>
              <a:spcAft>
                <a:spcPts val="0"/>
              </a:spcAft>
              <a:buClr>
                <a:srgbClr val="000000"/>
              </a:buClr>
              <a:buSzPts val="3000"/>
              <a:buFont typeface="Arial"/>
              <a:buNone/>
              <a:defRPr sz="3000"/>
            </a:lvl7pPr>
            <a:lvl8pPr marL="0" marR="0" lvl="7" indent="0" algn="l">
              <a:lnSpc>
                <a:spcPct val="120000"/>
              </a:lnSpc>
              <a:spcBef>
                <a:spcPts val="0"/>
              </a:spcBef>
              <a:spcAft>
                <a:spcPts val="0"/>
              </a:spcAft>
              <a:buClr>
                <a:srgbClr val="000000"/>
              </a:buClr>
              <a:buSzPts val="3000"/>
              <a:buFont typeface="Arial"/>
              <a:buNone/>
              <a:defRPr sz="3000"/>
            </a:lvl8pPr>
            <a:lvl9pPr marL="0" marR="0" lvl="8" indent="0" algn="l">
              <a:lnSpc>
                <a:spcPct val="120000"/>
              </a:lnSpc>
              <a:spcBef>
                <a:spcPts val="0"/>
              </a:spcBef>
              <a:spcAft>
                <a:spcPts val="0"/>
              </a:spcAft>
              <a:buClr>
                <a:srgbClr val="000000"/>
              </a:buClr>
              <a:buSzPts val="3000"/>
              <a:buFont typeface="Arial"/>
              <a:buNone/>
              <a:defRPr sz="3000"/>
            </a:lvl9pPr>
          </a:lstStyle>
          <a:p>
            <a:pPr marL="0" lvl="0" indent="0" algn="l" rtl="0">
              <a:spcBef>
                <a:spcPts val="0"/>
              </a:spcBef>
              <a:spcAft>
                <a:spcPts val="0"/>
              </a:spcAft>
              <a:buNone/>
            </a:pPr>
            <a:fld id="{00000000-1234-1234-1234-123412341234}" type="slidenum">
              <a:rPr lang="en-US"/>
              <a:t>‹#›</a:t>
            </a:fld>
            <a:endParaRPr sz="2400"/>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slide-046">
  <p:cSld name="slide-046">
    <p:spTree>
      <p:nvGrpSpPr>
        <p:cNvPr id="1" name="Shape 221"/>
        <p:cNvGrpSpPr/>
        <p:nvPr/>
      </p:nvGrpSpPr>
      <p:grpSpPr>
        <a:xfrm>
          <a:off x="0" y="0"/>
          <a:ext cx="0" cy="0"/>
          <a:chOff x="0" y="0"/>
          <a:chExt cx="0" cy="0"/>
        </a:xfrm>
      </p:grpSpPr>
      <p:sp>
        <p:nvSpPr>
          <p:cNvPr id="222" name="Google Shape;222;p54"/>
          <p:cNvSpPr>
            <a:spLocks noGrp="1"/>
          </p:cNvSpPr>
          <p:nvPr>
            <p:ph type="pic" idx="2"/>
          </p:nvPr>
        </p:nvSpPr>
        <p:spPr>
          <a:xfrm>
            <a:off x="0" y="2159124"/>
            <a:ext cx="11689854" cy="9397852"/>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1pPr>
            <a:lvl2pPr marR="0" lvl="1"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2pPr>
            <a:lvl3pPr marR="0" lvl="2"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3pPr>
            <a:lvl4pPr marR="0" lvl="3"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4pPr>
            <a:lvl5pPr marR="0" lvl="4"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5pPr>
            <a:lvl6pPr marR="0" lvl="5"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6pPr>
            <a:lvl7pPr marR="0" lvl="6"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7pPr>
            <a:lvl8pPr marR="0" lvl="7"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8pPr>
            <a:lvl9pPr marR="0" lvl="8"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9pPr>
          </a:lstStyle>
          <a:p>
            <a:endParaRPr/>
          </a:p>
        </p:txBody>
      </p:sp>
      <p:sp>
        <p:nvSpPr>
          <p:cNvPr id="223" name="Google Shape;223;p54"/>
          <p:cNvSpPr>
            <a:spLocks noGrp="1"/>
          </p:cNvSpPr>
          <p:nvPr>
            <p:ph type="pic" idx="3"/>
          </p:nvPr>
        </p:nvSpPr>
        <p:spPr>
          <a:xfrm>
            <a:off x="18288000" y="6984875"/>
            <a:ext cx="6095902" cy="4571857"/>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1pPr>
            <a:lvl2pPr marR="0" lvl="1"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2pPr>
            <a:lvl3pPr marR="0" lvl="2"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3pPr>
            <a:lvl4pPr marR="0" lvl="3"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4pPr>
            <a:lvl5pPr marR="0" lvl="4"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5pPr>
            <a:lvl6pPr marR="0" lvl="5"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6pPr>
            <a:lvl7pPr marR="0" lvl="6"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7pPr>
            <a:lvl8pPr marR="0" lvl="7"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8pPr>
            <a:lvl9pPr marR="0" lvl="8"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9pPr>
          </a:lstStyle>
          <a:p>
            <a:endParaRPr/>
          </a:p>
        </p:txBody>
      </p:sp>
      <p:sp>
        <p:nvSpPr>
          <p:cNvPr id="224" name="Google Shape;224;p54"/>
          <p:cNvSpPr>
            <a:spLocks noGrp="1"/>
          </p:cNvSpPr>
          <p:nvPr>
            <p:ph type="pic" idx="4"/>
          </p:nvPr>
        </p:nvSpPr>
        <p:spPr>
          <a:xfrm>
            <a:off x="11938000" y="6984875"/>
            <a:ext cx="6095902" cy="4571857"/>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1pPr>
            <a:lvl2pPr marR="0" lvl="1"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2pPr>
            <a:lvl3pPr marR="0" lvl="2"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3pPr>
            <a:lvl4pPr marR="0" lvl="3"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4pPr>
            <a:lvl5pPr marR="0" lvl="4"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5pPr>
            <a:lvl6pPr marR="0" lvl="5"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6pPr>
            <a:lvl7pPr marR="0" lvl="6"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7pPr>
            <a:lvl8pPr marR="0" lvl="7"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8pPr>
            <a:lvl9pPr marR="0" lvl="8"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9pPr>
          </a:lstStyle>
          <a:p>
            <a:endParaRPr/>
          </a:p>
        </p:txBody>
      </p:sp>
      <p:sp>
        <p:nvSpPr>
          <p:cNvPr id="225" name="Google Shape;225;p54"/>
          <p:cNvSpPr txBox="1">
            <a:spLocks noGrp="1"/>
          </p:cNvSpPr>
          <p:nvPr>
            <p:ph type="sldNum" idx="12"/>
          </p:nvPr>
        </p:nvSpPr>
        <p:spPr>
          <a:xfrm>
            <a:off x="21848959" y="12319000"/>
            <a:ext cx="538089" cy="520936"/>
          </a:xfrm>
          <a:prstGeom prst="rect">
            <a:avLst/>
          </a:prstGeom>
          <a:noFill/>
          <a:ln>
            <a:noFill/>
          </a:ln>
        </p:spPr>
        <p:txBody>
          <a:bodyPr spcFirstLastPara="1" wrap="square" lIns="50800" tIns="50800" rIns="50800" bIns="50800" anchor="t" anchorCtr="0">
            <a:noAutofit/>
          </a:bodyPr>
          <a:lstStyle>
            <a:lvl1pPr marL="0" marR="0" lvl="0" indent="0" algn="l">
              <a:lnSpc>
                <a:spcPct val="120000"/>
              </a:lnSpc>
              <a:spcBef>
                <a:spcPts val="0"/>
              </a:spcBef>
              <a:spcAft>
                <a:spcPts val="0"/>
              </a:spcAft>
              <a:buClr>
                <a:srgbClr val="000000"/>
              </a:buClr>
              <a:buSzPts val="3000"/>
              <a:buFont typeface="Arial"/>
              <a:buNone/>
              <a:defRPr sz="3000"/>
            </a:lvl1pPr>
            <a:lvl2pPr marL="0" marR="0" lvl="1" indent="0" algn="l">
              <a:lnSpc>
                <a:spcPct val="120000"/>
              </a:lnSpc>
              <a:spcBef>
                <a:spcPts val="0"/>
              </a:spcBef>
              <a:spcAft>
                <a:spcPts val="0"/>
              </a:spcAft>
              <a:buClr>
                <a:srgbClr val="000000"/>
              </a:buClr>
              <a:buSzPts val="3000"/>
              <a:buFont typeface="Arial"/>
              <a:buNone/>
              <a:defRPr sz="3000"/>
            </a:lvl2pPr>
            <a:lvl3pPr marL="0" marR="0" lvl="2" indent="0" algn="l">
              <a:lnSpc>
                <a:spcPct val="120000"/>
              </a:lnSpc>
              <a:spcBef>
                <a:spcPts val="0"/>
              </a:spcBef>
              <a:spcAft>
                <a:spcPts val="0"/>
              </a:spcAft>
              <a:buClr>
                <a:srgbClr val="000000"/>
              </a:buClr>
              <a:buSzPts val="3000"/>
              <a:buFont typeface="Arial"/>
              <a:buNone/>
              <a:defRPr sz="3000"/>
            </a:lvl3pPr>
            <a:lvl4pPr marL="0" marR="0" lvl="3" indent="0" algn="l">
              <a:lnSpc>
                <a:spcPct val="120000"/>
              </a:lnSpc>
              <a:spcBef>
                <a:spcPts val="0"/>
              </a:spcBef>
              <a:spcAft>
                <a:spcPts val="0"/>
              </a:spcAft>
              <a:buClr>
                <a:srgbClr val="000000"/>
              </a:buClr>
              <a:buSzPts val="3000"/>
              <a:buFont typeface="Arial"/>
              <a:buNone/>
              <a:defRPr sz="3000"/>
            </a:lvl4pPr>
            <a:lvl5pPr marL="0" marR="0" lvl="4" indent="0" algn="l">
              <a:lnSpc>
                <a:spcPct val="120000"/>
              </a:lnSpc>
              <a:spcBef>
                <a:spcPts val="0"/>
              </a:spcBef>
              <a:spcAft>
                <a:spcPts val="0"/>
              </a:spcAft>
              <a:buClr>
                <a:srgbClr val="000000"/>
              </a:buClr>
              <a:buSzPts val="3000"/>
              <a:buFont typeface="Arial"/>
              <a:buNone/>
              <a:defRPr sz="3000"/>
            </a:lvl5pPr>
            <a:lvl6pPr marL="0" marR="0" lvl="5" indent="0" algn="l">
              <a:lnSpc>
                <a:spcPct val="120000"/>
              </a:lnSpc>
              <a:spcBef>
                <a:spcPts val="0"/>
              </a:spcBef>
              <a:spcAft>
                <a:spcPts val="0"/>
              </a:spcAft>
              <a:buClr>
                <a:srgbClr val="000000"/>
              </a:buClr>
              <a:buSzPts val="3000"/>
              <a:buFont typeface="Arial"/>
              <a:buNone/>
              <a:defRPr sz="3000"/>
            </a:lvl6pPr>
            <a:lvl7pPr marL="0" marR="0" lvl="6" indent="0" algn="l">
              <a:lnSpc>
                <a:spcPct val="120000"/>
              </a:lnSpc>
              <a:spcBef>
                <a:spcPts val="0"/>
              </a:spcBef>
              <a:spcAft>
                <a:spcPts val="0"/>
              </a:spcAft>
              <a:buClr>
                <a:srgbClr val="000000"/>
              </a:buClr>
              <a:buSzPts val="3000"/>
              <a:buFont typeface="Arial"/>
              <a:buNone/>
              <a:defRPr sz="3000"/>
            </a:lvl7pPr>
            <a:lvl8pPr marL="0" marR="0" lvl="7" indent="0" algn="l">
              <a:lnSpc>
                <a:spcPct val="120000"/>
              </a:lnSpc>
              <a:spcBef>
                <a:spcPts val="0"/>
              </a:spcBef>
              <a:spcAft>
                <a:spcPts val="0"/>
              </a:spcAft>
              <a:buClr>
                <a:srgbClr val="000000"/>
              </a:buClr>
              <a:buSzPts val="3000"/>
              <a:buFont typeface="Arial"/>
              <a:buNone/>
              <a:defRPr sz="3000"/>
            </a:lvl8pPr>
            <a:lvl9pPr marL="0" marR="0" lvl="8" indent="0" algn="l">
              <a:lnSpc>
                <a:spcPct val="120000"/>
              </a:lnSpc>
              <a:spcBef>
                <a:spcPts val="0"/>
              </a:spcBef>
              <a:spcAft>
                <a:spcPts val="0"/>
              </a:spcAft>
              <a:buClr>
                <a:srgbClr val="000000"/>
              </a:buClr>
              <a:buSzPts val="3000"/>
              <a:buFont typeface="Arial"/>
              <a:buNone/>
              <a:defRPr sz="3000"/>
            </a:lvl9pPr>
          </a:lstStyle>
          <a:p>
            <a:pPr marL="0" lvl="0" indent="0" algn="l" rtl="0">
              <a:spcBef>
                <a:spcPts val="0"/>
              </a:spcBef>
              <a:spcAft>
                <a:spcPts val="0"/>
              </a:spcAft>
              <a:buNone/>
            </a:pPr>
            <a:fld id="{00000000-1234-1234-1234-123412341234}" type="slidenum">
              <a:rPr lang="en-US"/>
              <a:t>‹#›</a:t>
            </a:fld>
            <a:endParaRPr sz="2400"/>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slide-048">
  <p:cSld name="slide-048">
    <p:spTree>
      <p:nvGrpSpPr>
        <p:cNvPr id="1" name="Shape 226"/>
        <p:cNvGrpSpPr/>
        <p:nvPr/>
      </p:nvGrpSpPr>
      <p:grpSpPr>
        <a:xfrm>
          <a:off x="0" y="0"/>
          <a:ext cx="0" cy="0"/>
          <a:chOff x="0" y="0"/>
          <a:chExt cx="0" cy="0"/>
        </a:xfrm>
      </p:grpSpPr>
      <p:sp>
        <p:nvSpPr>
          <p:cNvPr id="227" name="Google Shape;227;p55"/>
          <p:cNvSpPr>
            <a:spLocks noGrp="1"/>
          </p:cNvSpPr>
          <p:nvPr>
            <p:ph type="pic" idx="2"/>
          </p:nvPr>
        </p:nvSpPr>
        <p:spPr>
          <a:xfrm>
            <a:off x="13969998" y="0"/>
            <a:ext cx="5080202" cy="7746059"/>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1pPr>
            <a:lvl2pPr marR="0" lvl="1"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2pPr>
            <a:lvl3pPr marR="0" lvl="2"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3pPr>
            <a:lvl4pPr marR="0" lvl="3"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4pPr>
            <a:lvl5pPr marR="0" lvl="4"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5pPr>
            <a:lvl6pPr marR="0" lvl="5"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6pPr>
            <a:lvl7pPr marR="0" lvl="6"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7pPr>
            <a:lvl8pPr marR="0" lvl="7"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8pPr>
            <a:lvl9pPr marR="0" lvl="8"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9pPr>
          </a:lstStyle>
          <a:p>
            <a:endParaRPr/>
          </a:p>
        </p:txBody>
      </p:sp>
      <p:sp>
        <p:nvSpPr>
          <p:cNvPr id="228" name="Google Shape;228;p55"/>
          <p:cNvSpPr>
            <a:spLocks noGrp="1"/>
          </p:cNvSpPr>
          <p:nvPr>
            <p:ph type="pic" idx="3"/>
          </p:nvPr>
        </p:nvSpPr>
        <p:spPr>
          <a:xfrm>
            <a:off x="19304000" y="5976198"/>
            <a:ext cx="5080199" cy="7746059"/>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1pPr>
            <a:lvl2pPr marR="0" lvl="1"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2pPr>
            <a:lvl3pPr marR="0" lvl="2"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3pPr>
            <a:lvl4pPr marR="0" lvl="3"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4pPr>
            <a:lvl5pPr marR="0" lvl="4"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5pPr>
            <a:lvl6pPr marR="0" lvl="5"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6pPr>
            <a:lvl7pPr marR="0" lvl="6"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7pPr>
            <a:lvl8pPr marR="0" lvl="7"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8pPr>
            <a:lvl9pPr marR="0" lvl="8"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9pPr>
          </a:lstStyle>
          <a:p>
            <a:endParaRPr/>
          </a:p>
        </p:txBody>
      </p:sp>
      <p:sp>
        <p:nvSpPr>
          <p:cNvPr id="229" name="Google Shape;229;p55"/>
          <p:cNvSpPr>
            <a:spLocks noGrp="1"/>
          </p:cNvSpPr>
          <p:nvPr>
            <p:ph type="pic" idx="4"/>
          </p:nvPr>
        </p:nvSpPr>
        <p:spPr>
          <a:xfrm>
            <a:off x="13970000" y="8005540"/>
            <a:ext cx="5080199" cy="5710488"/>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1pPr>
            <a:lvl2pPr marR="0" lvl="1"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2pPr>
            <a:lvl3pPr marR="0" lvl="2"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3pPr>
            <a:lvl4pPr marR="0" lvl="3"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4pPr>
            <a:lvl5pPr marR="0" lvl="4"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5pPr>
            <a:lvl6pPr marR="0" lvl="5"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6pPr>
            <a:lvl7pPr marR="0" lvl="6"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7pPr>
            <a:lvl8pPr marR="0" lvl="7"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8pPr>
            <a:lvl9pPr marR="0" lvl="8"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9pPr>
          </a:lstStyle>
          <a:p>
            <a:endParaRPr/>
          </a:p>
        </p:txBody>
      </p:sp>
      <p:sp>
        <p:nvSpPr>
          <p:cNvPr id="230" name="Google Shape;230;p55"/>
          <p:cNvSpPr>
            <a:spLocks noGrp="1"/>
          </p:cNvSpPr>
          <p:nvPr>
            <p:ph type="pic" idx="5"/>
          </p:nvPr>
        </p:nvSpPr>
        <p:spPr>
          <a:xfrm>
            <a:off x="19304000" y="6226"/>
            <a:ext cx="5080199" cy="5710490"/>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1pPr>
            <a:lvl2pPr marR="0" lvl="1"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2pPr>
            <a:lvl3pPr marR="0" lvl="2"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3pPr>
            <a:lvl4pPr marR="0" lvl="3"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4pPr>
            <a:lvl5pPr marR="0" lvl="4"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5pPr>
            <a:lvl6pPr marR="0" lvl="5"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6pPr>
            <a:lvl7pPr marR="0" lvl="6"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7pPr>
            <a:lvl8pPr marR="0" lvl="7"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8pPr>
            <a:lvl9pPr marR="0" lvl="8"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9pPr>
          </a:lstStyle>
          <a:p>
            <a:endParaRPr/>
          </a:p>
        </p:txBody>
      </p:sp>
      <p:sp>
        <p:nvSpPr>
          <p:cNvPr id="231" name="Google Shape;231;p55"/>
          <p:cNvSpPr txBox="1">
            <a:spLocks noGrp="1"/>
          </p:cNvSpPr>
          <p:nvPr>
            <p:ph type="sldNum" idx="12"/>
          </p:nvPr>
        </p:nvSpPr>
        <p:spPr>
          <a:xfrm>
            <a:off x="21848959" y="12319000"/>
            <a:ext cx="538089" cy="520936"/>
          </a:xfrm>
          <a:prstGeom prst="rect">
            <a:avLst/>
          </a:prstGeom>
          <a:noFill/>
          <a:ln>
            <a:noFill/>
          </a:ln>
        </p:spPr>
        <p:txBody>
          <a:bodyPr spcFirstLastPara="1" wrap="square" lIns="50800" tIns="50800" rIns="50800" bIns="50800" anchor="t" anchorCtr="0">
            <a:noAutofit/>
          </a:bodyPr>
          <a:lstStyle>
            <a:lvl1pPr marL="0" marR="0" lvl="0" indent="0" algn="l">
              <a:lnSpc>
                <a:spcPct val="120000"/>
              </a:lnSpc>
              <a:spcBef>
                <a:spcPts val="0"/>
              </a:spcBef>
              <a:spcAft>
                <a:spcPts val="0"/>
              </a:spcAft>
              <a:buClr>
                <a:srgbClr val="000000"/>
              </a:buClr>
              <a:buSzPts val="3000"/>
              <a:buFont typeface="Arial"/>
              <a:buNone/>
              <a:defRPr sz="3000"/>
            </a:lvl1pPr>
            <a:lvl2pPr marL="0" marR="0" lvl="1" indent="0" algn="l">
              <a:lnSpc>
                <a:spcPct val="120000"/>
              </a:lnSpc>
              <a:spcBef>
                <a:spcPts val="0"/>
              </a:spcBef>
              <a:spcAft>
                <a:spcPts val="0"/>
              </a:spcAft>
              <a:buClr>
                <a:srgbClr val="000000"/>
              </a:buClr>
              <a:buSzPts val="3000"/>
              <a:buFont typeface="Arial"/>
              <a:buNone/>
              <a:defRPr sz="3000"/>
            </a:lvl2pPr>
            <a:lvl3pPr marL="0" marR="0" lvl="2" indent="0" algn="l">
              <a:lnSpc>
                <a:spcPct val="120000"/>
              </a:lnSpc>
              <a:spcBef>
                <a:spcPts val="0"/>
              </a:spcBef>
              <a:spcAft>
                <a:spcPts val="0"/>
              </a:spcAft>
              <a:buClr>
                <a:srgbClr val="000000"/>
              </a:buClr>
              <a:buSzPts val="3000"/>
              <a:buFont typeface="Arial"/>
              <a:buNone/>
              <a:defRPr sz="3000"/>
            </a:lvl3pPr>
            <a:lvl4pPr marL="0" marR="0" lvl="3" indent="0" algn="l">
              <a:lnSpc>
                <a:spcPct val="120000"/>
              </a:lnSpc>
              <a:spcBef>
                <a:spcPts val="0"/>
              </a:spcBef>
              <a:spcAft>
                <a:spcPts val="0"/>
              </a:spcAft>
              <a:buClr>
                <a:srgbClr val="000000"/>
              </a:buClr>
              <a:buSzPts val="3000"/>
              <a:buFont typeface="Arial"/>
              <a:buNone/>
              <a:defRPr sz="3000"/>
            </a:lvl4pPr>
            <a:lvl5pPr marL="0" marR="0" lvl="4" indent="0" algn="l">
              <a:lnSpc>
                <a:spcPct val="120000"/>
              </a:lnSpc>
              <a:spcBef>
                <a:spcPts val="0"/>
              </a:spcBef>
              <a:spcAft>
                <a:spcPts val="0"/>
              </a:spcAft>
              <a:buClr>
                <a:srgbClr val="000000"/>
              </a:buClr>
              <a:buSzPts val="3000"/>
              <a:buFont typeface="Arial"/>
              <a:buNone/>
              <a:defRPr sz="3000"/>
            </a:lvl5pPr>
            <a:lvl6pPr marL="0" marR="0" lvl="5" indent="0" algn="l">
              <a:lnSpc>
                <a:spcPct val="120000"/>
              </a:lnSpc>
              <a:spcBef>
                <a:spcPts val="0"/>
              </a:spcBef>
              <a:spcAft>
                <a:spcPts val="0"/>
              </a:spcAft>
              <a:buClr>
                <a:srgbClr val="000000"/>
              </a:buClr>
              <a:buSzPts val="3000"/>
              <a:buFont typeface="Arial"/>
              <a:buNone/>
              <a:defRPr sz="3000"/>
            </a:lvl6pPr>
            <a:lvl7pPr marL="0" marR="0" lvl="6" indent="0" algn="l">
              <a:lnSpc>
                <a:spcPct val="120000"/>
              </a:lnSpc>
              <a:spcBef>
                <a:spcPts val="0"/>
              </a:spcBef>
              <a:spcAft>
                <a:spcPts val="0"/>
              </a:spcAft>
              <a:buClr>
                <a:srgbClr val="000000"/>
              </a:buClr>
              <a:buSzPts val="3000"/>
              <a:buFont typeface="Arial"/>
              <a:buNone/>
              <a:defRPr sz="3000"/>
            </a:lvl7pPr>
            <a:lvl8pPr marL="0" marR="0" lvl="7" indent="0" algn="l">
              <a:lnSpc>
                <a:spcPct val="120000"/>
              </a:lnSpc>
              <a:spcBef>
                <a:spcPts val="0"/>
              </a:spcBef>
              <a:spcAft>
                <a:spcPts val="0"/>
              </a:spcAft>
              <a:buClr>
                <a:srgbClr val="000000"/>
              </a:buClr>
              <a:buSzPts val="3000"/>
              <a:buFont typeface="Arial"/>
              <a:buNone/>
              <a:defRPr sz="3000"/>
            </a:lvl8pPr>
            <a:lvl9pPr marL="0" marR="0" lvl="8" indent="0" algn="l">
              <a:lnSpc>
                <a:spcPct val="120000"/>
              </a:lnSpc>
              <a:spcBef>
                <a:spcPts val="0"/>
              </a:spcBef>
              <a:spcAft>
                <a:spcPts val="0"/>
              </a:spcAft>
              <a:buClr>
                <a:srgbClr val="000000"/>
              </a:buClr>
              <a:buSzPts val="3000"/>
              <a:buFont typeface="Arial"/>
              <a:buNone/>
              <a:defRPr sz="3000"/>
            </a:lvl9pPr>
          </a:lstStyle>
          <a:p>
            <a:pPr marL="0" lvl="0" indent="0" algn="l" rtl="0">
              <a:spcBef>
                <a:spcPts val="0"/>
              </a:spcBef>
              <a:spcAft>
                <a:spcPts val="0"/>
              </a:spcAft>
              <a:buNone/>
            </a:pPr>
            <a:fld id="{00000000-1234-1234-1234-123412341234}" type="slidenum">
              <a:rPr lang="en-US"/>
              <a:t>‹#›</a:t>
            </a:fld>
            <a:endParaRPr sz="2400"/>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matchingName="slide-049">
  <p:cSld name="slide-049">
    <p:spTree>
      <p:nvGrpSpPr>
        <p:cNvPr id="1" name="Shape 232"/>
        <p:cNvGrpSpPr/>
        <p:nvPr/>
      </p:nvGrpSpPr>
      <p:grpSpPr>
        <a:xfrm>
          <a:off x="0" y="0"/>
          <a:ext cx="0" cy="0"/>
          <a:chOff x="0" y="0"/>
          <a:chExt cx="0" cy="0"/>
        </a:xfrm>
      </p:grpSpPr>
      <p:sp>
        <p:nvSpPr>
          <p:cNvPr id="233" name="Google Shape;233;p56"/>
          <p:cNvSpPr>
            <a:spLocks noGrp="1"/>
          </p:cNvSpPr>
          <p:nvPr>
            <p:ph type="pic" idx="2"/>
          </p:nvPr>
        </p:nvSpPr>
        <p:spPr>
          <a:xfrm>
            <a:off x="12196960" y="0"/>
            <a:ext cx="4064004" cy="6858000"/>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1pPr>
            <a:lvl2pPr marR="0" lvl="1"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2pPr>
            <a:lvl3pPr marR="0" lvl="2"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3pPr>
            <a:lvl4pPr marR="0" lvl="3"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4pPr>
            <a:lvl5pPr marR="0" lvl="4"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5pPr>
            <a:lvl6pPr marR="0" lvl="5"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6pPr>
            <a:lvl7pPr marR="0" lvl="6"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7pPr>
            <a:lvl8pPr marR="0" lvl="7"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8pPr>
            <a:lvl9pPr marR="0" lvl="8"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9pPr>
          </a:lstStyle>
          <a:p>
            <a:endParaRPr/>
          </a:p>
        </p:txBody>
      </p:sp>
      <p:sp>
        <p:nvSpPr>
          <p:cNvPr id="234" name="Google Shape;234;p56"/>
          <p:cNvSpPr>
            <a:spLocks noGrp="1"/>
          </p:cNvSpPr>
          <p:nvPr>
            <p:ph type="pic" idx="3"/>
          </p:nvPr>
        </p:nvSpPr>
        <p:spPr>
          <a:xfrm>
            <a:off x="16260959" y="0"/>
            <a:ext cx="4064004" cy="6858000"/>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1pPr>
            <a:lvl2pPr marR="0" lvl="1"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2pPr>
            <a:lvl3pPr marR="0" lvl="2"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3pPr>
            <a:lvl4pPr marR="0" lvl="3"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4pPr>
            <a:lvl5pPr marR="0" lvl="4"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5pPr>
            <a:lvl6pPr marR="0" lvl="5"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6pPr>
            <a:lvl7pPr marR="0" lvl="6"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7pPr>
            <a:lvl8pPr marR="0" lvl="7"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8pPr>
            <a:lvl9pPr marR="0" lvl="8"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9pPr>
          </a:lstStyle>
          <a:p>
            <a:endParaRPr/>
          </a:p>
        </p:txBody>
      </p:sp>
      <p:sp>
        <p:nvSpPr>
          <p:cNvPr id="235" name="Google Shape;235;p56"/>
          <p:cNvSpPr>
            <a:spLocks noGrp="1"/>
          </p:cNvSpPr>
          <p:nvPr>
            <p:ph type="pic" idx="4"/>
          </p:nvPr>
        </p:nvSpPr>
        <p:spPr>
          <a:xfrm>
            <a:off x="20324959" y="0"/>
            <a:ext cx="4064004" cy="6858000"/>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1pPr>
            <a:lvl2pPr marR="0" lvl="1"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2pPr>
            <a:lvl3pPr marR="0" lvl="2"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3pPr>
            <a:lvl4pPr marR="0" lvl="3"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4pPr>
            <a:lvl5pPr marR="0" lvl="4"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5pPr>
            <a:lvl6pPr marR="0" lvl="5"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6pPr>
            <a:lvl7pPr marR="0" lvl="6"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7pPr>
            <a:lvl8pPr marR="0" lvl="7"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8pPr>
            <a:lvl9pPr marR="0" lvl="8"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9pPr>
          </a:lstStyle>
          <a:p>
            <a:endParaRPr/>
          </a:p>
        </p:txBody>
      </p:sp>
      <p:sp>
        <p:nvSpPr>
          <p:cNvPr id="236" name="Google Shape;236;p56"/>
          <p:cNvSpPr>
            <a:spLocks noGrp="1"/>
          </p:cNvSpPr>
          <p:nvPr>
            <p:ph type="pic" idx="5"/>
          </p:nvPr>
        </p:nvSpPr>
        <p:spPr>
          <a:xfrm>
            <a:off x="16260959" y="6858000"/>
            <a:ext cx="4064004" cy="6858000"/>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1pPr>
            <a:lvl2pPr marR="0" lvl="1"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2pPr>
            <a:lvl3pPr marR="0" lvl="2"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3pPr>
            <a:lvl4pPr marR="0" lvl="3"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4pPr>
            <a:lvl5pPr marR="0" lvl="4"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5pPr>
            <a:lvl6pPr marR="0" lvl="5"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6pPr>
            <a:lvl7pPr marR="0" lvl="6"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7pPr>
            <a:lvl8pPr marR="0" lvl="7"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8pPr>
            <a:lvl9pPr marR="0" lvl="8"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9pPr>
          </a:lstStyle>
          <a:p>
            <a:endParaRPr/>
          </a:p>
        </p:txBody>
      </p:sp>
      <p:sp>
        <p:nvSpPr>
          <p:cNvPr id="237" name="Google Shape;237;p56"/>
          <p:cNvSpPr>
            <a:spLocks noGrp="1"/>
          </p:cNvSpPr>
          <p:nvPr>
            <p:ph type="pic" idx="6"/>
          </p:nvPr>
        </p:nvSpPr>
        <p:spPr>
          <a:xfrm>
            <a:off x="20324959" y="6859189"/>
            <a:ext cx="4064004" cy="6858004"/>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1pPr>
            <a:lvl2pPr marR="0" lvl="1"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2pPr>
            <a:lvl3pPr marR="0" lvl="2"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3pPr>
            <a:lvl4pPr marR="0" lvl="3"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4pPr>
            <a:lvl5pPr marR="0" lvl="4"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5pPr>
            <a:lvl6pPr marR="0" lvl="5"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6pPr>
            <a:lvl7pPr marR="0" lvl="6"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7pPr>
            <a:lvl8pPr marR="0" lvl="7"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8pPr>
            <a:lvl9pPr marR="0" lvl="8"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9pPr>
          </a:lstStyle>
          <a:p>
            <a:endParaRPr/>
          </a:p>
        </p:txBody>
      </p:sp>
      <p:sp>
        <p:nvSpPr>
          <p:cNvPr id="238" name="Google Shape;238;p56"/>
          <p:cNvSpPr>
            <a:spLocks noGrp="1"/>
          </p:cNvSpPr>
          <p:nvPr>
            <p:ph type="pic" idx="7"/>
          </p:nvPr>
        </p:nvSpPr>
        <p:spPr>
          <a:xfrm>
            <a:off x="12196960" y="6858000"/>
            <a:ext cx="4064004" cy="6858000"/>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1pPr>
            <a:lvl2pPr marR="0" lvl="1"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2pPr>
            <a:lvl3pPr marR="0" lvl="2"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3pPr>
            <a:lvl4pPr marR="0" lvl="3"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4pPr>
            <a:lvl5pPr marR="0" lvl="4"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5pPr>
            <a:lvl6pPr marR="0" lvl="5"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6pPr>
            <a:lvl7pPr marR="0" lvl="6"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7pPr>
            <a:lvl8pPr marR="0" lvl="7"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8pPr>
            <a:lvl9pPr marR="0" lvl="8"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9pPr>
          </a:lstStyle>
          <a:p>
            <a:endParaRPr/>
          </a:p>
        </p:txBody>
      </p:sp>
      <p:sp>
        <p:nvSpPr>
          <p:cNvPr id="239" name="Google Shape;239;p56"/>
          <p:cNvSpPr/>
          <p:nvPr/>
        </p:nvSpPr>
        <p:spPr>
          <a:xfrm>
            <a:off x="0" y="0"/>
            <a:ext cx="12192000" cy="13716002"/>
          </a:xfrm>
          <a:prstGeom prst="rect">
            <a:avLst/>
          </a:prstGeom>
          <a:solidFill>
            <a:srgbClr val="212121"/>
          </a:solidFill>
          <a:ln>
            <a:noFill/>
          </a:ln>
          <a:effectLst>
            <a:outerShdw blurRad="38100" dist="25400" dir="5400000" rotWithShape="0">
              <a:srgbClr val="000000">
                <a:alpha val="49019"/>
              </a:srgbClr>
            </a:outerShdw>
          </a:effectLst>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2900"/>
              <a:buFont typeface="Arial"/>
              <a:buNone/>
            </a:pPr>
            <a:endParaRPr sz="2900" b="0" i="0" u="none" strike="noStrike" cap="none">
              <a:solidFill>
                <a:srgbClr val="FFFFFF"/>
              </a:solidFill>
              <a:latin typeface="Arial"/>
              <a:ea typeface="Arial"/>
              <a:cs typeface="Arial"/>
              <a:sym typeface="Arial"/>
            </a:endParaRPr>
          </a:p>
        </p:txBody>
      </p:sp>
      <p:sp>
        <p:nvSpPr>
          <p:cNvPr id="240" name="Google Shape;240;p56"/>
          <p:cNvSpPr txBox="1">
            <a:spLocks noGrp="1"/>
          </p:cNvSpPr>
          <p:nvPr>
            <p:ph type="sldNum" idx="12"/>
          </p:nvPr>
        </p:nvSpPr>
        <p:spPr>
          <a:xfrm>
            <a:off x="21848959" y="12319000"/>
            <a:ext cx="538089" cy="520936"/>
          </a:xfrm>
          <a:prstGeom prst="rect">
            <a:avLst/>
          </a:prstGeom>
          <a:noFill/>
          <a:ln>
            <a:noFill/>
          </a:ln>
        </p:spPr>
        <p:txBody>
          <a:bodyPr spcFirstLastPara="1" wrap="square" lIns="50800" tIns="50800" rIns="50800" bIns="50800" anchor="t" anchorCtr="0">
            <a:noAutofit/>
          </a:bodyPr>
          <a:lstStyle>
            <a:lvl1pPr marL="0" marR="0" lvl="0" indent="0" algn="l">
              <a:lnSpc>
                <a:spcPct val="120000"/>
              </a:lnSpc>
              <a:spcBef>
                <a:spcPts val="0"/>
              </a:spcBef>
              <a:spcAft>
                <a:spcPts val="0"/>
              </a:spcAft>
              <a:buClr>
                <a:srgbClr val="000000"/>
              </a:buClr>
              <a:buSzPts val="3000"/>
              <a:buFont typeface="Arial"/>
              <a:buNone/>
              <a:defRPr sz="3000"/>
            </a:lvl1pPr>
            <a:lvl2pPr marL="0" marR="0" lvl="1" indent="0" algn="l">
              <a:lnSpc>
                <a:spcPct val="120000"/>
              </a:lnSpc>
              <a:spcBef>
                <a:spcPts val="0"/>
              </a:spcBef>
              <a:spcAft>
                <a:spcPts val="0"/>
              </a:spcAft>
              <a:buClr>
                <a:srgbClr val="000000"/>
              </a:buClr>
              <a:buSzPts val="3000"/>
              <a:buFont typeface="Arial"/>
              <a:buNone/>
              <a:defRPr sz="3000"/>
            </a:lvl2pPr>
            <a:lvl3pPr marL="0" marR="0" lvl="2" indent="0" algn="l">
              <a:lnSpc>
                <a:spcPct val="120000"/>
              </a:lnSpc>
              <a:spcBef>
                <a:spcPts val="0"/>
              </a:spcBef>
              <a:spcAft>
                <a:spcPts val="0"/>
              </a:spcAft>
              <a:buClr>
                <a:srgbClr val="000000"/>
              </a:buClr>
              <a:buSzPts val="3000"/>
              <a:buFont typeface="Arial"/>
              <a:buNone/>
              <a:defRPr sz="3000"/>
            </a:lvl3pPr>
            <a:lvl4pPr marL="0" marR="0" lvl="3" indent="0" algn="l">
              <a:lnSpc>
                <a:spcPct val="120000"/>
              </a:lnSpc>
              <a:spcBef>
                <a:spcPts val="0"/>
              </a:spcBef>
              <a:spcAft>
                <a:spcPts val="0"/>
              </a:spcAft>
              <a:buClr>
                <a:srgbClr val="000000"/>
              </a:buClr>
              <a:buSzPts val="3000"/>
              <a:buFont typeface="Arial"/>
              <a:buNone/>
              <a:defRPr sz="3000"/>
            </a:lvl4pPr>
            <a:lvl5pPr marL="0" marR="0" lvl="4" indent="0" algn="l">
              <a:lnSpc>
                <a:spcPct val="120000"/>
              </a:lnSpc>
              <a:spcBef>
                <a:spcPts val="0"/>
              </a:spcBef>
              <a:spcAft>
                <a:spcPts val="0"/>
              </a:spcAft>
              <a:buClr>
                <a:srgbClr val="000000"/>
              </a:buClr>
              <a:buSzPts val="3000"/>
              <a:buFont typeface="Arial"/>
              <a:buNone/>
              <a:defRPr sz="3000"/>
            </a:lvl5pPr>
            <a:lvl6pPr marL="0" marR="0" lvl="5" indent="0" algn="l">
              <a:lnSpc>
                <a:spcPct val="120000"/>
              </a:lnSpc>
              <a:spcBef>
                <a:spcPts val="0"/>
              </a:spcBef>
              <a:spcAft>
                <a:spcPts val="0"/>
              </a:spcAft>
              <a:buClr>
                <a:srgbClr val="000000"/>
              </a:buClr>
              <a:buSzPts val="3000"/>
              <a:buFont typeface="Arial"/>
              <a:buNone/>
              <a:defRPr sz="3000"/>
            </a:lvl6pPr>
            <a:lvl7pPr marL="0" marR="0" lvl="6" indent="0" algn="l">
              <a:lnSpc>
                <a:spcPct val="120000"/>
              </a:lnSpc>
              <a:spcBef>
                <a:spcPts val="0"/>
              </a:spcBef>
              <a:spcAft>
                <a:spcPts val="0"/>
              </a:spcAft>
              <a:buClr>
                <a:srgbClr val="000000"/>
              </a:buClr>
              <a:buSzPts val="3000"/>
              <a:buFont typeface="Arial"/>
              <a:buNone/>
              <a:defRPr sz="3000"/>
            </a:lvl7pPr>
            <a:lvl8pPr marL="0" marR="0" lvl="7" indent="0" algn="l">
              <a:lnSpc>
                <a:spcPct val="120000"/>
              </a:lnSpc>
              <a:spcBef>
                <a:spcPts val="0"/>
              </a:spcBef>
              <a:spcAft>
                <a:spcPts val="0"/>
              </a:spcAft>
              <a:buClr>
                <a:srgbClr val="000000"/>
              </a:buClr>
              <a:buSzPts val="3000"/>
              <a:buFont typeface="Arial"/>
              <a:buNone/>
              <a:defRPr sz="3000"/>
            </a:lvl8pPr>
            <a:lvl9pPr marL="0" marR="0" lvl="8" indent="0" algn="l">
              <a:lnSpc>
                <a:spcPct val="120000"/>
              </a:lnSpc>
              <a:spcBef>
                <a:spcPts val="0"/>
              </a:spcBef>
              <a:spcAft>
                <a:spcPts val="0"/>
              </a:spcAft>
              <a:buClr>
                <a:srgbClr val="000000"/>
              </a:buClr>
              <a:buSzPts val="3000"/>
              <a:buFont typeface="Arial"/>
              <a:buNone/>
              <a:defRPr sz="3000"/>
            </a:lvl9pPr>
          </a:lstStyle>
          <a:p>
            <a:pPr marL="0" lvl="0" indent="0" algn="l" rtl="0">
              <a:spcBef>
                <a:spcPts val="0"/>
              </a:spcBef>
              <a:spcAft>
                <a:spcPts val="0"/>
              </a:spcAft>
              <a:buNone/>
            </a:pPr>
            <a:fld id="{00000000-1234-1234-1234-123412341234}" type="slidenum">
              <a:rPr lang="en-US"/>
              <a:t>‹#›</a:t>
            </a:fld>
            <a:endParaRPr sz="2400"/>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matchingName="slide-050">
  <p:cSld name="slide-050">
    <p:spTree>
      <p:nvGrpSpPr>
        <p:cNvPr id="1" name="Shape 241"/>
        <p:cNvGrpSpPr/>
        <p:nvPr/>
      </p:nvGrpSpPr>
      <p:grpSpPr>
        <a:xfrm>
          <a:off x="0" y="0"/>
          <a:ext cx="0" cy="0"/>
          <a:chOff x="0" y="0"/>
          <a:chExt cx="0" cy="0"/>
        </a:xfrm>
      </p:grpSpPr>
      <p:sp>
        <p:nvSpPr>
          <p:cNvPr id="242" name="Google Shape;242;p57"/>
          <p:cNvSpPr/>
          <p:nvPr/>
        </p:nvSpPr>
        <p:spPr>
          <a:xfrm>
            <a:off x="0" y="-1"/>
            <a:ext cx="4068961" cy="13716002"/>
          </a:xfrm>
          <a:prstGeom prst="rect">
            <a:avLst/>
          </a:prstGeom>
          <a:solidFill>
            <a:srgbClr val="212121"/>
          </a:solidFill>
          <a:ln>
            <a:noFill/>
          </a:ln>
          <a:effectLst>
            <a:outerShdw blurRad="38100" dist="25400" dir="5400000" rotWithShape="0">
              <a:srgbClr val="000000">
                <a:alpha val="49019"/>
              </a:srgbClr>
            </a:outerShdw>
          </a:effectLst>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2900"/>
              <a:buFont typeface="Arial"/>
              <a:buNone/>
            </a:pPr>
            <a:endParaRPr sz="2900" b="0" i="0" u="none" strike="noStrike" cap="none">
              <a:solidFill>
                <a:srgbClr val="FFFFFF"/>
              </a:solidFill>
              <a:latin typeface="Arial"/>
              <a:ea typeface="Arial"/>
              <a:cs typeface="Arial"/>
              <a:sym typeface="Arial"/>
            </a:endParaRPr>
          </a:p>
        </p:txBody>
      </p:sp>
      <p:sp>
        <p:nvSpPr>
          <p:cNvPr id="243" name="Google Shape;243;p57"/>
          <p:cNvSpPr>
            <a:spLocks noGrp="1"/>
          </p:cNvSpPr>
          <p:nvPr>
            <p:ph type="pic" idx="2"/>
          </p:nvPr>
        </p:nvSpPr>
        <p:spPr>
          <a:xfrm>
            <a:off x="12196960" y="0"/>
            <a:ext cx="12181983" cy="13716000"/>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1pPr>
            <a:lvl2pPr marR="0" lvl="1"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2pPr>
            <a:lvl3pPr marR="0" lvl="2"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3pPr>
            <a:lvl4pPr marR="0" lvl="3"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4pPr>
            <a:lvl5pPr marR="0" lvl="4"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5pPr>
            <a:lvl6pPr marR="0" lvl="5"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6pPr>
            <a:lvl7pPr marR="0" lvl="6"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7pPr>
            <a:lvl8pPr marR="0" lvl="7"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8pPr>
            <a:lvl9pPr marR="0" lvl="8"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9pPr>
          </a:lstStyle>
          <a:p>
            <a:endParaRPr/>
          </a:p>
        </p:txBody>
      </p:sp>
      <p:sp>
        <p:nvSpPr>
          <p:cNvPr id="244" name="Google Shape;244;p57"/>
          <p:cNvSpPr txBox="1"/>
          <p:nvPr/>
        </p:nvSpPr>
        <p:spPr>
          <a:xfrm>
            <a:off x="439983" y="12888507"/>
            <a:ext cx="12395456" cy="528430"/>
          </a:xfrm>
          <a:prstGeom prst="rect">
            <a:avLst/>
          </a:prstGeom>
          <a:noFill/>
          <a:ln>
            <a:noFill/>
          </a:ln>
        </p:spPr>
        <p:txBody>
          <a:bodyPr spcFirstLastPara="1" wrap="square" lIns="91375" tIns="91375" rIns="91375" bIns="91375" anchor="t" anchorCtr="0">
            <a:noAutofit/>
          </a:bodyPr>
          <a:lstStyle/>
          <a:p>
            <a:pPr marL="0" marR="0" lvl="0" indent="0" algn="l" rtl="0">
              <a:lnSpc>
                <a:spcPct val="90000"/>
              </a:lnSpc>
              <a:spcBef>
                <a:spcPts val="0"/>
              </a:spcBef>
              <a:spcAft>
                <a:spcPts val="0"/>
              </a:spcAft>
              <a:buClr>
                <a:srgbClr val="000000"/>
              </a:buClr>
              <a:buSzPts val="2400"/>
              <a:buFont typeface="Arial"/>
              <a:buNone/>
            </a:pPr>
            <a:r>
              <a:rPr lang="en-US" sz="2400" b="0" i="0" u="none" strike="noStrike" cap="none">
                <a:solidFill>
                  <a:srgbClr val="000000"/>
                </a:solidFill>
                <a:latin typeface="Arial"/>
                <a:ea typeface="Arial"/>
                <a:cs typeface="Arial"/>
                <a:sym typeface="Arial"/>
              </a:rPr>
              <a:t>Presentation Centrinno 2020</a:t>
            </a:r>
            <a:endParaRPr/>
          </a:p>
        </p:txBody>
      </p:sp>
      <p:sp>
        <p:nvSpPr>
          <p:cNvPr id="245" name="Google Shape;245;p57"/>
          <p:cNvSpPr txBox="1">
            <a:spLocks noGrp="1"/>
          </p:cNvSpPr>
          <p:nvPr>
            <p:ph type="sldNum" idx="12"/>
          </p:nvPr>
        </p:nvSpPr>
        <p:spPr>
          <a:xfrm>
            <a:off x="21848959" y="12319000"/>
            <a:ext cx="538089" cy="520936"/>
          </a:xfrm>
          <a:prstGeom prst="rect">
            <a:avLst/>
          </a:prstGeom>
          <a:noFill/>
          <a:ln>
            <a:noFill/>
          </a:ln>
        </p:spPr>
        <p:txBody>
          <a:bodyPr spcFirstLastPara="1" wrap="square" lIns="50800" tIns="50800" rIns="50800" bIns="50800" anchor="t" anchorCtr="0">
            <a:noAutofit/>
          </a:bodyPr>
          <a:lstStyle>
            <a:lvl1pPr marL="0" marR="0" lvl="0" indent="0" algn="l">
              <a:lnSpc>
                <a:spcPct val="120000"/>
              </a:lnSpc>
              <a:spcBef>
                <a:spcPts val="0"/>
              </a:spcBef>
              <a:spcAft>
                <a:spcPts val="0"/>
              </a:spcAft>
              <a:buClr>
                <a:srgbClr val="000000"/>
              </a:buClr>
              <a:buSzPts val="3000"/>
              <a:buFont typeface="Arial"/>
              <a:buNone/>
              <a:defRPr sz="3000"/>
            </a:lvl1pPr>
            <a:lvl2pPr marL="0" marR="0" lvl="1" indent="0" algn="l">
              <a:lnSpc>
                <a:spcPct val="120000"/>
              </a:lnSpc>
              <a:spcBef>
                <a:spcPts val="0"/>
              </a:spcBef>
              <a:spcAft>
                <a:spcPts val="0"/>
              </a:spcAft>
              <a:buClr>
                <a:srgbClr val="000000"/>
              </a:buClr>
              <a:buSzPts val="3000"/>
              <a:buFont typeface="Arial"/>
              <a:buNone/>
              <a:defRPr sz="3000"/>
            </a:lvl2pPr>
            <a:lvl3pPr marL="0" marR="0" lvl="2" indent="0" algn="l">
              <a:lnSpc>
                <a:spcPct val="120000"/>
              </a:lnSpc>
              <a:spcBef>
                <a:spcPts val="0"/>
              </a:spcBef>
              <a:spcAft>
                <a:spcPts val="0"/>
              </a:spcAft>
              <a:buClr>
                <a:srgbClr val="000000"/>
              </a:buClr>
              <a:buSzPts val="3000"/>
              <a:buFont typeface="Arial"/>
              <a:buNone/>
              <a:defRPr sz="3000"/>
            </a:lvl3pPr>
            <a:lvl4pPr marL="0" marR="0" lvl="3" indent="0" algn="l">
              <a:lnSpc>
                <a:spcPct val="120000"/>
              </a:lnSpc>
              <a:spcBef>
                <a:spcPts val="0"/>
              </a:spcBef>
              <a:spcAft>
                <a:spcPts val="0"/>
              </a:spcAft>
              <a:buClr>
                <a:srgbClr val="000000"/>
              </a:buClr>
              <a:buSzPts val="3000"/>
              <a:buFont typeface="Arial"/>
              <a:buNone/>
              <a:defRPr sz="3000"/>
            </a:lvl4pPr>
            <a:lvl5pPr marL="0" marR="0" lvl="4" indent="0" algn="l">
              <a:lnSpc>
                <a:spcPct val="120000"/>
              </a:lnSpc>
              <a:spcBef>
                <a:spcPts val="0"/>
              </a:spcBef>
              <a:spcAft>
                <a:spcPts val="0"/>
              </a:spcAft>
              <a:buClr>
                <a:srgbClr val="000000"/>
              </a:buClr>
              <a:buSzPts val="3000"/>
              <a:buFont typeface="Arial"/>
              <a:buNone/>
              <a:defRPr sz="3000"/>
            </a:lvl5pPr>
            <a:lvl6pPr marL="0" marR="0" lvl="5" indent="0" algn="l">
              <a:lnSpc>
                <a:spcPct val="120000"/>
              </a:lnSpc>
              <a:spcBef>
                <a:spcPts val="0"/>
              </a:spcBef>
              <a:spcAft>
                <a:spcPts val="0"/>
              </a:spcAft>
              <a:buClr>
                <a:srgbClr val="000000"/>
              </a:buClr>
              <a:buSzPts val="3000"/>
              <a:buFont typeface="Arial"/>
              <a:buNone/>
              <a:defRPr sz="3000"/>
            </a:lvl6pPr>
            <a:lvl7pPr marL="0" marR="0" lvl="6" indent="0" algn="l">
              <a:lnSpc>
                <a:spcPct val="120000"/>
              </a:lnSpc>
              <a:spcBef>
                <a:spcPts val="0"/>
              </a:spcBef>
              <a:spcAft>
                <a:spcPts val="0"/>
              </a:spcAft>
              <a:buClr>
                <a:srgbClr val="000000"/>
              </a:buClr>
              <a:buSzPts val="3000"/>
              <a:buFont typeface="Arial"/>
              <a:buNone/>
              <a:defRPr sz="3000"/>
            </a:lvl7pPr>
            <a:lvl8pPr marL="0" marR="0" lvl="7" indent="0" algn="l">
              <a:lnSpc>
                <a:spcPct val="120000"/>
              </a:lnSpc>
              <a:spcBef>
                <a:spcPts val="0"/>
              </a:spcBef>
              <a:spcAft>
                <a:spcPts val="0"/>
              </a:spcAft>
              <a:buClr>
                <a:srgbClr val="000000"/>
              </a:buClr>
              <a:buSzPts val="3000"/>
              <a:buFont typeface="Arial"/>
              <a:buNone/>
              <a:defRPr sz="3000"/>
            </a:lvl8pPr>
            <a:lvl9pPr marL="0" marR="0" lvl="8" indent="0" algn="l">
              <a:lnSpc>
                <a:spcPct val="120000"/>
              </a:lnSpc>
              <a:spcBef>
                <a:spcPts val="0"/>
              </a:spcBef>
              <a:spcAft>
                <a:spcPts val="0"/>
              </a:spcAft>
              <a:buClr>
                <a:srgbClr val="000000"/>
              </a:buClr>
              <a:buSzPts val="3000"/>
              <a:buFont typeface="Arial"/>
              <a:buNone/>
              <a:defRPr sz="3000"/>
            </a:lvl9pPr>
          </a:lstStyle>
          <a:p>
            <a:pPr marL="0" lvl="0" indent="0" algn="l" rtl="0">
              <a:spcBef>
                <a:spcPts val="0"/>
              </a:spcBef>
              <a:spcAft>
                <a:spcPts val="0"/>
              </a:spcAft>
              <a:buNone/>
            </a:pPr>
            <a:fld id="{00000000-1234-1234-1234-123412341234}" type="slidenum">
              <a:rPr lang="en-US"/>
              <a:t>‹#›</a:t>
            </a:fld>
            <a:endParaRPr sz="2400"/>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slide-051">
  <p:cSld name="slide-051">
    <p:spTree>
      <p:nvGrpSpPr>
        <p:cNvPr id="1" name="Shape 246"/>
        <p:cNvGrpSpPr/>
        <p:nvPr/>
      </p:nvGrpSpPr>
      <p:grpSpPr>
        <a:xfrm>
          <a:off x="0" y="0"/>
          <a:ext cx="0" cy="0"/>
          <a:chOff x="0" y="0"/>
          <a:chExt cx="0" cy="0"/>
        </a:xfrm>
      </p:grpSpPr>
      <p:sp>
        <p:nvSpPr>
          <p:cNvPr id="247" name="Google Shape;247;p58"/>
          <p:cNvSpPr>
            <a:spLocks noGrp="1"/>
          </p:cNvSpPr>
          <p:nvPr>
            <p:ph type="pic" idx="2"/>
          </p:nvPr>
        </p:nvSpPr>
        <p:spPr>
          <a:xfrm>
            <a:off x="8635999" y="4701204"/>
            <a:ext cx="5080201" cy="9016060"/>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1pPr>
            <a:lvl2pPr marR="0" lvl="1"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2pPr>
            <a:lvl3pPr marR="0" lvl="2"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3pPr>
            <a:lvl4pPr marR="0" lvl="3"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4pPr>
            <a:lvl5pPr marR="0" lvl="4"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5pPr>
            <a:lvl6pPr marR="0" lvl="5"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6pPr>
            <a:lvl7pPr marR="0" lvl="6"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7pPr>
            <a:lvl8pPr marR="0" lvl="7"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8pPr>
            <a:lvl9pPr marR="0" lvl="8"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9pPr>
          </a:lstStyle>
          <a:p>
            <a:endParaRPr/>
          </a:p>
        </p:txBody>
      </p:sp>
      <p:sp>
        <p:nvSpPr>
          <p:cNvPr id="248" name="Google Shape;248;p58"/>
          <p:cNvSpPr>
            <a:spLocks noGrp="1"/>
          </p:cNvSpPr>
          <p:nvPr>
            <p:ph type="pic" idx="3"/>
          </p:nvPr>
        </p:nvSpPr>
        <p:spPr>
          <a:xfrm>
            <a:off x="8635999" y="-3"/>
            <a:ext cx="5080201" cy="4447238"/>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1pPr>
            <a:lvl2pPr marR="0" lvl="1"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2pPr>
            <a:lvl3pPr marR="0" lvl="2"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3pPr>
            <a:lvl4pPr marR="0" lvl="3"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4pPr>
            <a:lvl5pPr marR="0" lvl="4"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5pPr>
            <a:lvl6pPr marR="0" lvl="5"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6pPr>
            <a:lvl7pPr marR="0" lvl="6"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7pPr>
            <a:lvl8pPr marR="0" lvl="7"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8pPr>
            <a:lvl9pPr marR="0" lvl="8"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9pPr>
          </a:lstStyle>
          <a:p>
            <a:endParaRPr/>
          </a:p>
        </p:txBody>
      </p:sp>
      <p:sp>
        <p:nvSpPr>
          <p:cNvPr id="249" name="Google Shape;249;p58"/>
          <p:cNvSpPr>
            <a:spLocks noGrp="1"/>
          </p:cNvSpPr>
          <p:nvPr>
            <p:ph type="pic" idx="4"/>
          </p:nvPr>
        </p:nvSpPr>
        <p:spPr>
          <a:xfrm>
            <a:off x="13969998" y="0"/>
            <a:ext cx="5080201" cy="9016059"/>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1pPr>
            <a:lvl2pPr marR="0" lvl="1"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2pPr>
            <a:lvl3pPr marR="0" lvl="2"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3pPr>
            <a:lvl4pPr marR="0" lvl="3"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4pPr>
            <a:lvl5pPr marR="0" lvl="4"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5pPr>
            <a:lvl6pPr marR="0" lvl="5"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6pPr>
            <a:lvl7pPr marR="0" lvl="6"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7pPr>
            <a:lvl8pPr marR="0" lvl="7"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8pPr>
            <a:lvl9pPr marR="0" lvl="8"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9pPr>
          </a:lstStyle>
          <a:p>
            <a:endParaRPr/>
          </a:p>
        </p:txBody>
      </p:sp>
      <p:sp>
        <p:nvSpPr>
          <p:cNvPr id="250" name="Google Shape;250;p58"/>
          <p:cNvSpPr>
            <a:spLocks noGrp="1"/>
          </p:cNvSpPr>
          <p:nvPr>
            <p:ph type="pic" idx="5"/>
          </p:nvPr>
        </p:nvSpPr>
        <p:spPr>
          <a:xfrm>
            <a:off x="13969998" y="9268793"/>
            <a:ext cx="5080201" cy="4447237"/>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1pPr>
            <a:lvl2pPr marR="0" lvl="1"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2pPr>
            <a:lvl3pPr marR="0" lvl="2"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3pPr>
            <a:lvl4pPr marR="0" lvl="3"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4pPr>
            <a:lvl5pPr marR="0" lvl="4"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5pPr>
            <a:lvl6pPr marR="0" lvl="5"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6pPr>
            <a:lvl7pPr marR="0" lvl="6"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7pPr>
            <a:lvl8pPr marR="0" lvl="7"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8pPr>
            <a:lvl9pPr marR="0" lvl="8"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9pPr>
          </a:lstStyle>
          <a:p>
            <a:endParaRPr/>
          </a:p>
        </p:txBody>
      </p:sp>
      <p:sp>
        <p:nvSpPr>
          <p:cNvPr id="251" name="Google Shape;251;p58"/>
          <p:cNvSpPr>
            <a:spLocks noGrp="1"/>
          </p:cNvSpPr>
          <p:nvPr>
            <p:ph type="pic" idx="6"/>
          </p:nvPr>
        </p:nvSpPr>
        <p:spPr>
          <a:xfrm>
            <a:off x="19304000" y="0"/>
            <a:ext cx="5080199" cy="7746059"/>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1pPr>
            <a:lvl2pPr marR="0" lvl="1"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2pPr>
            <a:lvl3pPr marR="0" lvl="2"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3pPr>
            <a:lvl4pPr marR="0" lvl="3"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4pPr>
            <a:lvl5pPr marR="0" lvl="4"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5pPr>
            <a:lvl6pPr marR="0" lvl="5"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6pPr>
            <a:lvl7pPr marR="0" lvl="6"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7pPr>
            <a:lvl8pPr marR="0" lvl="7"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8pPr>
            <a:lvl9pPr marR="0" lvl="8"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9pPr>
          </a:lstStyle>
          <a:p>
            <a:endParaRPr/>
          </a:p>
        </p:txBody>
      </p:sp>
      <p:sp>
        <p:nvSpPr>
          <p:cNvPr id="252" name="Google Shape;252;p58"/>
          <p:cNvSpPr>
            <a:spLocks noGrp="1"/>
          </p:cNvSpPr>
          <p:nvPr>
            <p:ph type="pic" idx="7"/>
          </p:nvPr>
        </p:nvSpPr>
        <p:spPr>
          <a:xfrm>
            <a:off x="19304002" y="8005715"/>
            <a:ext cx="5080201" cy="5710138"/>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1pPr>
            <a:lvl2pPr marR="0" lvl="1"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2pPr>
            <a:lvl3pPr marR="0" lvl="2"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3pPr>
            <a:lvl4pPr marR="0" lvl="3"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4pPr>
            <a:lvl5pPr marR="0" lvl="4"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5pPr>
            <a:lvl6pPr marR="0" lvl="5"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6pPr>
            <a:lvl7pPr marR="0" lvl="6"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7pPr>
            <a:lvl8pPr marR="0" lvl="7"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8pPr>
            <a:lvl9pPr marR="0" lvl="8"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9pPr>
          </a:lstStyle>
          <a:p>
            <a:endParaRPr/>
          </a:p>
        </p:txBody>
      </p:sp>
      <p:sp>
        <p:nvSpPr>
          <p:cNvPr id="253" name="Google Shape;253;p58"/>
          <p:cNvSpPr txBox="1">
            <a:spLocks noGrp="1"/>
          </p:cNvSpPr>
          <p:nvPr>
            <p:ph type="sldNum" idx="12"/>
          </p:nvPr>
        </p:nvSpPr>
        <p:spPr>
          <a:xfrm>
            <a:off x="21848959" y="12319000"/>
            <a:ext cx="538089" cy="520936"/>
          </a:xfrm>
          <a:prstGeom prst="rect">
            <a:avLst/>
          </a:prstGeom>
          <a:noFill/>
          <a:ln>
            <a:noFill/>
          </a:ln>
        </p:spPr>
        <p:txBody>
          <a:bodyPr spcFirstLastPara="1" wrap="square" lIns="50800" tIns="50800" rIns="50800" bIns="50800" anchor="t" anchorCtr="0">
            <a:noAutofit/>
          </a:bodyPr>
          <a:lstStyle>
            <a:lvl1pPr marL="0" marR="0" lvl="0" indent="0" algn="l">
              <a:lnSpc>
                <a:spcPct val="120000"/>
              </a:lnSpc>
              <a:spcBef>
                <a:spcPts val="0"/>
              </a:spcBef>
              <a:spcAft>
                <a:spcPts val="0"/>
              </a:spcAft>
              <a:buClr>
                <a:srgbClr val="000000"/>
              </a:buClr>
              <a:buSzPts val="3000"/>
              <a:buFont typeface="Arial"/>
              <a:buNone/>
              <a:defRPr sz="3000"/>
            </a:lvl1pPr>
            <a:lvl2pPr marL="0" marR="0" lvl="1" indent="0" algn="l">
              <a:lnSpc>
                <a:spcPct val="120000"/>
              </a:lnSpc>
              <a:spcBef>
                <a:spcPts val="0"/>
              </a:spcBef>
              <a:spcAft>
                <a:spcPts val="0"/>
              </a:spcAft>
              <a:buClr>
                <a:srgbClr val="000000"/>
              </a:buClr>
              <a:buSzPts val="3000"/>
              <a:buFont typeface="Arial"/>
              <a:buNone/>
              <a:defRPr sz="3000"/>
            </a:lvl2pPr>
            <a:lvl3pPr marL="0" marR="0" lvl="2" indent="0" algn="l">
              <a:lnSpc>
                <a:spcPct val="120000"/>
              </a:lnSpc>
              <a:spcBef>
                <a:spcPts val="0"/>
              </a:spcBef>
              <a:spcAft>
                <a:spcPts val="0"/>
              </a:spcAft>
              <a:buClr>
                <a:srgbClr val="000000"/>
              </a:buClr>
              <a:buSzPts val="3000"/>
              <a:buFont typeface="Arial"/>
              <a:buNone/>
              <a:defRPr sz="3000"/>
            </a:lvl3pPr>
            <a:lvl4pPr marL="0" marR="0" lvl="3" indent="0" algn="l">
              <a:lnSpc>
                <a:spcPct val="120000"/>
              </a:lnSpc>
              <a:spcBef>
                <a:spcPts val="0"/>
              </a:spcBef>
              <a:spcAft>
                <a:spcPts val="0"/>
              </a:spcAft>
              <a:buClr>
                <a:srgbClr val="000000"/>
              </a:buClr>
              <a:buSzPts val="3000"/>
              <a:buFont typeface="Arial"/>
              <a:buNone/>
              <a:defRPr sz="3000"/>
            </a:lvl4pPr>
            <a:lvl5pPr marL="0" marR="0" lvl="4" indent="0" algn="l">
              <a:lnSpc>
                <a:spcPct val="120000"/>
              </a:lnSpc>
              <a:spcBef>
                <a:spcPts val="0"/>
              </a:spcBef>
              <a:spcAft>
                <a:spcPts val="0"/>
              </a:spcAft>
              <a:buClr>
                <a:srgbClr val="000000"/>
              </a:buClr>
              <a:buSzPts val="3000"/>
              <a:buFont typeface="Arial"/>
              <a:buNone/>
              <a:defRPr sz="3000"/>
            </a:lvl5pPr>
            <a:lvl6pPr marL="0" marR="0" lvl="5" indent="0" algn="l">
              <a:lnSpc>
                <a:spcPct val="120000"/>
              </a:lnSpc>
              <a:spcBef>
                <a:spcPts val="0"/>
              </a:spcBef>
              <a:spcAft>
                <a:spcPts val="0"/>
              </a:spcAft>
              <a:buClr>
                <a:srgbClr val="000000"/>
              </a:buClr>
              <a:buSzPts val="3000"/>
              <a:buFont typeface="Arial"/>
              <a:buNone/>
              <a:defRPr sz="3000"/>
            </a:lvl6pPr>
            <a:lvl7pPr marL="0" marR="0" lvl="6" indent="0" algn="l">
              <a:lnSpc>
                <a:spcPct val="120000"/>
              </a:lnSpc>
              <a:spcBef>
                <a:spcPts val="0"/>
              </a:spcBef>
              <a:spcAft>
                <a:spcPts val="0"/>
              </a:spcAft>
              <a:buClr>
                <a:srgbClr val="000000"/>
              </a:buClr>
              <a:buSzPts val="3000"/>
              <a:buFont typeface="Arial"/>
              <a:buNone/>
              <a:defRPr sz="3000"/>
            </a:lvl7pPr>
            <a:lvl8pPr marL="0" marR="0" lvl="7" indent="0" algn="l">
              <a:lnSpc>
                <a:spcPct val="120000"/>
              </a:lnSpc>
              <a:spcBef>
                <a:spcPts val="0"/>
              </a:spcBef>
              <a:spcAft>
                <a:spcPts val="0"/>
              </a:spcAft>
              <a:buClr>
                <a:srgbClr val="000000"/>
              </a:buClr>
              <a:buSzPts val="3000"/>
              <a:buFont typeface="Arial"/>
              <a:buNone/>
              <a:defRPr sz="3000"/>
            </a:lvl8pPr>
            <a:lvl9pPr marL="0" marR="0" lvl="8" indent="0" algn="l">
              <a:lnSpc>
                <a:spcPct val="120000"/>
              </a:lnSpc>
              <a:spcBef>
                <a:spcPts val="0"/>
              </a:spcBef>
              <a:spcAft>
                <a:spcPts val="0"/>
              </a:spcAft>
              <a:buClr>
                <a:srgbClr val="000000"/>
              </a:buClr>
              <a:buSzPts val="3000"/>
              <a:buFont typeface="Arial"/>
              <a:buNone/>
              <a:defRPr sz="3000"/>
            </a:lvl9pPr>
          </a:lstStyle>
          <a:p>
            <a:pPr marL="0" lvl="0" indent="0" algn="l" rtl="0">
              <a:spcBef>
                <a:spcPts val="0"/>
              </a:spcBef>
              <a:spcAft>
                <a:spcPts val="0"/>
              </a:spcAft>
              <a:buNone/>
            </a:pPr>
            <a:fld id="{00000000-1234-1234-1234-123412341234}" type="slidenum">
              <a:rPr lang="en-US"/>
              <a:t>‹#›</a:t>
            </a:fld>
            <a:endParaRPr sz="2400"/>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slide-052">
  <p:cSld name="slide-052">
    <p:spTree>
      <p:nvGrpSpPr>
        <p:cNvPr id="1" name="Shape 254"/>
        <p:cNvGrpSpPr/>
        <p:nvPr/>
      </p:nvGrpSpPr>
      <p:grpSpPr>
        <a:xfrm>
          <a:off x="0" y="0"/>
          <a:ext cx="0" cy="0"/>
          <a:chOff x="0" y="0"/>
          <a:chExt cx="0" cy="0"/>
        </a:xfrm>
      </p:grpSpPr>
      <p:sp>
        <p:nvSpPr>
          <p:cNvPr id="255" name="Google Shape;255;p59"/>
          <p:cNvSpPr>
            <a:spLocks noGrp="1"/>
          </p:cNvSpPr>
          <p:nvPr>
            <p:ph type="pic" idx="2"/>
          </p:nvPr>
        </p:nvSpPr>
        <p:spPr>
          <a:xfrm>
            <a:off x="0" y="4699791"/>
            <a:ext cx="5080199" cy="9016062"/>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1pPr>
            <a:lvl2pPr marR="0" lvl="1"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2pPr>
            <a:lvl3pPr marR="0" lvl="2"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3pPr>
            <a:lvl4pPr marR="0" lvl="3"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4pPr>
            <a:lvl5pPr marR="0" lvl="4"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5pPr>
            <a:lvl6pPr marR="0" lvl="5"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6pPr>
            <a:lvl7pPr marR="0" lvl="6"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7pPr>
            <a:lvl8pPr marR="0" lvl="7"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8pPr>
            <a:lvl9pPr marR="0" lvl="8"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9pPr>
          </a:lstStyle>
          <a:p>
            <a:endParaRPr/>
          </a:p>
        </p:txBody>
      </p:sp>
      <p:sp>
        <p:nvSpPr>
          <p:cNvPr id="256" name="Google Shape;256;p59"/>
          <p:cNvSpPr>
            <a:spLocks noGrp="1"/>
          </p:cNvSpPr>
          <p:nvPr>
            <p:ph type="pic" idx="3"/>
          </p:nvPr>
        </p:nvSpPr>
        <p:spPr>
          <a:xfrm>
            <a:off x="0" y="146"/>
            <a:ext cx="5080199" cy="4447236"/>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1pPr>
            <a:lvl2pPr marR="0" lvl="1"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2pPr>
            <a:lvl3pPr marR="0" lvl="2"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3pPr>
            <a:lvl4pPr marR="0" lvl="3"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4pPr>
            <a:lvl5pPr marR="0" lvl="4"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5pPr>
            <a:lvl6pPr marR="0" lvl="5"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6pPr>
            <a:lvl7pPr marR="0" lvl="6"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7pPr>
            <a:lvl8pPr marR="0" lvl="7"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8pPr>
            <a:lvl9pPr marR="0" lvl="8"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9pPr>
          </a:lstStyle>
          <a:p>
            <a:endParaRPr/>
          </a:p>
        </p:txBody>
      </p:sp>
      <p:sp>
        <p:nvSpPr>
          <p:cNvPr id="257" name="Google Shape;257;p59"/>
          <p:cNvSpPr>
            <a:spLocks noGrp="1"/>
          </p:cNvSpPr>
          <p:nvPr>
            <p:ph type="pic" idx="4"/>
          </p:nvPr>
        </p:nvSpPr>
        <p:spPr>
          <a:xfrm>
            <a:off x="5333998" y="-1413"/>
            <a:ext cx="5080202" cy="9016060"/>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1pPr>
            <a:lvl2pPr marR="0" lvl="1"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2pPr>
            <a:lvl3pPr marR="0" lvl="2"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3pPr>
            <a:lvl4pPr marR="0" lvl="3"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4pPr>
            <a:lvl5pPr marR="0" lvl="4"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5pPr>
            <a:lvl6pPr marR="0" lvl="5"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6pPr>
            <a:lvl7pPr marR="0" lvl="6"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7pPr>
            <a:lvl8pPr marR="0" lvl="7"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8pPr>
            <a:lvl9pPr marR="0" lvl="8"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9pPr>
          </a:lstStyle>
          <a:p>
            <a:endParaRPr/>
          </a:p>
        </p:txBody>
      </p:sp>
      <p:sp>
        <p:nvSpPr>
          <p:cNvPr id="258" name="Google Shape;258;p59"/>
          <p:cNvSpPr>
            <a:spLocks noGrp="1"/>
          </p:cNvSpPr>
          <p:nvPr>
            <p:ph type="pic" idx="5"/>
          </p:nvPr>
        </p:nvSpPr>
        <p:spPr>
          <a:xfrm>
            <a:off x="5333998" y="9267383"/>
            <a:ext cx="5080199" cy="4447237"/>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1pPr>
            <a:lvl2pPr marR="0" lvl="1"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2pPr>
            <a:lvl3pPr marR="0" lvl="2"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3pPr>
            <a:lvl4pPr marR="0" lvl="3"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4pPr>
            <a:lvl5pPr marR="0" lvl="4"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5pPr>
            <a:lvl6pPr marR="0" lvl="5"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6pPr>
            <a:lvl7pPr marR="0" lvl="6"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7pPr>
            <a:lvl8pPr marR="0" lvl="7"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8pPr>
            <a:lvl9pPr marR="0" lvl="8"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9pPr>
          </a:lstStyle>
          <a:p>
            <a:endParaRPr/>
          </a:p>
        </p:txBody>
      </p:sp>
      <p:sp>
        <p:nvSpPr>
          <p:cNvPr id="259" name="Google Shape;259;p59"/>
          <p:cNvSpPr>
            <a:spLocks noGrp="1"/>
          </p:cNvSpPr>
          <p:nvPr>
            <p:ph type="pic" idx="6"/>
          </p:nvPr>
        </p:nvSpPr>
        <p:spPr>
          <a:xfrm>
            <a:off x="10668000" y="-1413"/>
            <a:ext cx="5080199" cy="7746062"/>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1pPr>
            <a:lvl2pPr marR="0" lvl="1"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2pPr>
            <a:lvl3pPr marR="0" lvl="2"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3pPr>
            <a:lvl4pPr marR="0" lvl="3"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4pPr>
            <a:lvl5pPr marR="0" lvl="4"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5pPr>
            <a:lvl6pPr marR="0" lvl="5"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6pPr>
            <a:lvl7pPr marR="0" lvl="6"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7pPr>
            <a:lvl8pPr marR="0" lvl="7"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8pPr>
            <a:lvl9pPr marR="0" lvl="8"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9pPr>
          </a:lstStyle>
          <a:p>
            <a:endParaRPr/>
          </a:p>
        </p:txBody>
      </p:sp>
      <p:sp>
        <p:nvSpPr>
          <p:cNvPr id="260" name="Google Shape;260;p59"/>
          <p:cNvSpPr>
            <a:spLocks noGrp="1"/>
          </p:cNvSpPr>
          <p:nvPr>
            <p:ph type="pic" idx="7"/>
          </p:nvPr>
        </p:nvSpPr>
        <p:spPr>
          <a:xfrm>
            <a:off x="10668002" y="8005864"/>
            <a:ext cx="5080201" cy="5710136"/>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1pPr>
            <a:lvl2pPr marR="0" lvl="1"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2pPr>
            <a:lvl3pPr marR="0" lvl="2"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3pPr>
            <a:lvl4pPr marR="0" lvl="3"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4pPr>
            <a:lvl5pPr marR="0" lvl="4"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5pPr>
            <a:lvl6pPr marR="0" lvl="5"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6pPr>
            <a:lvl7pPr marR="0" lvl="6"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7pPr>
            <a:lvl8pPr marR="0" lvl="7"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8pPr>
            <a:lvl9pPr marR="0" lvl="8"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9pPr>
          </a:lstStyle>
          <a:p>
            <a:endParaRPr/>
          </a:p>
        </p:txBody>
      </p:sp>
      <p:sp>
        <p:nvSpPr>
          <p:cNvPr id="261" name="Google Shape;261;p59"/>
          <p:cNvSpPr txBox="1">
            <a:spLocks noGrp="1"/>
          </p:cNvSpPr>
          <p:nvPr>
            <p:ph type="sldNum" idx="12"/>
          </p:nvPr>
        </p:nvSpPr>
        <p:spPr>
          <a:xfrm>
            <a:off x="21848959" y="12319000"/>
            <a:ext cx="538089" cy="520936"/>
          </a:xfrm>
          <a:prstGeom prst="rect">
            <a:avLst/>
          </a:prstGeom>
          <a:noFill/>
          <a:ln>
            <a:noFill/>
          </a:ln>
        </p:spPr>
        <p:txBody>
          <a:bodyPr spcFirstLastPara="1" wrap="square" lIns="50800" tIns="50800" rIns="50800" bIns="50800" anchor="t" anchorCtr="0">
            <a:noAutofit/>
          </a:bodyPr>
          <a:lstStyle>
            <a:lvl1pPr marL="0" marR="0" lvl="0" indent="0" algn="l">
              <a:lnSpc>
                <a:spcPct val="120000"/>
              </a:lnSpc>
              <a:spcBef>
                <a:spcPts val="0"/>
              </a:spcBef>
              <a:spcAft>
                <a:spcPts val="0"/>
              </a:spcAft>
              <a:buClr>
                <a:srgbClr val="000000"/>
              </a:buClr>
              <a:buSzPts val="3000"/>
              <a:buFont typeface="Arial"/>
              <a:buNone/>
              <a:defRPr sz="3000"/>
            </a:lvl1pPr>
            <a:lvl2pPr marL="0" marR="0" lvl="1" indent="0" algn="l">
              <a:lnSpc>
                <a:spcPct val="120000"/>
              </a:lnSpc>
              <a:spcBef>
                <a:spcPts val="0"/>
              </a:spcBef>
              <a:spcAft>
                <a:spcPts val="0"/>
              </a:spcAft>
              <a:buClr>
                <a:srgbClr val="000000"/>
              </a:buClr>
              <a:buSzPts val="3000"/>
              <a:buFont typeface="Arial"/>
              <a:buNone/>
              <a:defRPr sz="3000"/>
            </a:lvl2pPr>
            <a:lvl3pPr marL="0" marR="0" lvl="2" indent="0" algn="l">
              <a:lnSpc>
                <a:spcPct val="120000"/>
              </a:lnSpc>
              <a:spcBef>
                <a:spcPts val="0"/>
              </a:spcBef>
              <a:spcAft>
                <a:spcPts val="0"/>
              </a:spcAft>
              <a:buClr>
                <a:srgbClr val="000000"/>
              </a:buClr>
              <a:buSzPts val="3000"/>
              <a:buFont typeface="Arial"/>
              <a:buNone/>
              <a:defRPr sz="3000"/>
            </a:lvl3pPr>
            <a:lvl4pPr marL="0" marR="0" lvl="3" indent="0" algn="l">
              <a:lnSpc>
                <a:spcPct val="120000"/>
              </a:lnSpc>
              <a:spcBef>
                <a:spcPts val="0"/>
              </a:spcBef>
              <a:spcAft>
                <a:spcPts val="0"/>
              </a:spcAft>
              <a:buClr>
                <a:srgbClr val="000000"/>
              </a:buClr>
              <a:buSzPts val="3000"/>
              <a:buFont typeface="Arial"/>
              <a:buNone/>
              <a:defRPr sz="3000"/>
            </a:lvl4pPr>
            <a:lvl5pPr marL="0" marR="0" lvl="4" indent="0" algn="l">
              <a:lnSpc>
                <a:spcPct val="120000"/>
              </a:lnSpc>
              <a:spcBef>
                <a:spcPts val="0"/>
              </a:spcBef>
              <a:spcAft>
                <a:spcPts val="0"/>
              </a:spcAft>
              <a:buClr>
                <a:srgbClr val="000000"/>
              </a:buClr>
              <a:buSzPts val="3000"/>
              <a:buFont typeface="Arial"/>
              <a:buNone/>
              <a:defRPr sz="3000"/>
            </a:lvl5pPr>
            <a:lvl6pPr marL="0" marR="0" lvl="5" indent="0" algn="l">
              <a:lnSpc>
                <a:spcPct val="120000"/>
              </a:lnSpc>
              <a:spcBef>
                <a:spcPts val="0"/>
              </a:spcBef>
              <a:spcAft>
                <a:spcPts val="0"/>
              </a:spcAft>
              <a:buClr>
                <a:srgbClr val="000000"/>
              </a:buClr>
              <a:buSzPts val="3000"/>
              <a:buFont typeface="Arial"/>
              <a:buNone/>
              <a:defRPr sz="3000"/>
            </a:lvl6pPr>
            <a:lvl7pPr marL="0" marR="0" lvl="6" indent="0" algn="l">
              <a:lnSpc>
                <a:spcPct val="120000"/>
              </a:lnSpc>
              <a:spcBef>
                <a:spcPts val="0"/>
              </a:spcBef>
              <a:spcAft>
                <a:spcPts val="0"/>
              </a:spcAft>
              <a:buClr>
                <a:srgbClr val="000000"/>
              </a:buClr>
              <a:buSzPts val="3000"/>
              <a:buFont typeface="Arial"/>
              <a:buNone/>
              <a:defRPr sz="3000"/>
            </a:lvl7pPr>
            <a:lvl8pPr marL="0" marR="0" lvl="7" indent="0" algn="l">
              <a:lnSpc>
                <a:spcPct val="120000"/>
              </a:lnSpc>
              <a:spcBef>
                <a:spcPts val="0"/>
              </a:spcBef>
              <a:spcAft>
                <a:spcPts val="0"/>
              </a:spcAft>
              <a:buClr>
                <a:srgbClr val="000000"/>
              </a:buClr>
              <a:buSzPts val="3000"/>
              <a:buFont typeface="Arial"/>
              <a:buNone/>
              <a:defRPr sz="3000"/>
            </a:lvl8pPr>
            <a:lvl9pPr marL="0" marR="0" lvl="8" indent="0" algn="l">
              <a:lnSpc>
                <a:spcPct val="120000"/>
              </a:lnSpc>
              <a:spcBef>
                <a:spcPts val="0"/>
              </a:spcBef>
              <a:spcAft>
                <a:spcPts val="0"/>
              </a:spcAft>
              <a:buClr>
                <a:srgbClr val="000000"/>
              </a:buClr>
              <a:buSzPts val="3000"/>
              <a:buFont typeface="Arial"/>
              <a:buNone/>
              <a:defRPr sz="3000"/>
            </a:lvl9pPr>
          </a:lstStyle>
          <a:p>
            <a:pPr marL="0" lvl="0" indent="0" algn="l" rtl="0">
              <a:spcBef>
                <a:spcPts val="0"/>
              </a:spcBef>
              <a:spcAft>
                <a:spcPts val="0"/>
              </a:spcAft>
              <a:buNone/>
            </a:pPr>
            <a:fld id="{00000000-1234-1234-1234-123412341234}" type="slidenum">
              <a:rPr lang="en-US"/>
              <a:t>‹#›</a:t>
            </a:fld>
            <a:endParaRPr sz="2400"/>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slide-053">
  <p:cSld name="slide-053">
    <p:spTree>
      <p:nvGrpSpPr>
        <p:cNvPr id="1" name="Shape 262"/>
        <p:cNvGrpSpPr/>
        <p:nvPr/>
      </p:nvGrpSpPr>
      <p:grpSpPr>
        <a:xfrm>
          <a:off x="0" y="0"/>
          <a:ext cx="0" cy="0"/>
          <a:chOff x="0" y="0"/>
          <a:chExt cx="0" cy="0"/>
        </a:xfrm>
      </p:grpSpPr>
      <p:sp>
        <p:nvSpPr>
          <p:cNvPr id="263" name="Google Shape;263;p60"/>
          <p:cNvSpPr>
            <a:spLocks noGrp="1"/>
          </p:cNvSpPr>
          <p:nvPr>
            <p:ph type="pic" idx="2"/>
          </p:nvPr>
        </p:nvSpPr>
        <p:spPr>
          <a:xfrm>
            <a:off x="14224000" y="0"/>
            <a:ext cx="10160100" cy="13715853"/>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1pPr>
            <a:lvl2pPr marR="0" lvl="1"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2pPr>
            <a:lvl3pPr marR="0" lvl="2"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3pPr>
            <a:lvl4pPr marR="0" lvl="3"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4pPr>
            <a:lvl5pPr marR="0" lvl="4"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5pPr>
            <a:lvl6pPr marR="0" lvl="5"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6pPr>
            <a:lvl7pPr marR="0" lvl="6"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7pPr>
            <a:lvl8pPr marR="0" lvl="7"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8pPr>
            <a:lvl9pPr marR="0" lvl="8"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9pPr>
          </a:lstStyle>
          <a:p>
            <a:endParaRPr/>
          </a:p>
        </p:txBody>
      </p:sp>
      <p:sp>
        <p:nvSpPr>
          <p:cNvPr id="264" name="Google Shape;264;p60"/>
          <p:cNvSpPr txBox="1">
            <a:spLocks noGrp="1"/>
          </p:cNvSpPr>
          <p:nvPr>
            <p:ph type="sldNum" idx="12"/>
          </p:nvPr>
        </p:nvSpPr>
        <p:spPr>
          <a:xfrm>
            <a:off x="21848959" y="12319000"/>
            <a:ext cx="538089" cy="520936"/>
          </a:xfrm>
          <a:prstGeom prst="rect">
            <a:avLst/>
          </a:prstGeom>
          <a:noFill/>
          <a:ln>
            <a:noFill/>
          </a:ln>
        </p:spPr>
        <p:txBody>
          <a:bodyPr spcFirstLastPara="1" wrap="square" lIns="50800" tIns="50800" rIns="50800" bIns="50800" anchor="t" anchorCtr="0">
            <a:noAutofit/>
          </a:bodyPr>
          <a:lstStyle>
            <a:lvl1pPr marL="0" marR="0" lvl="0" indent="0" algn="l">
              <a:lnSpc>
                <a:spcPct val="120000"/>
              </a:lnSpc>
              <a:spcBef>
                <a:spcPts val="0"/>
              </a:spcBef>
              <a:spcAft>
                <a:spcPts val="0"/>
              </a:spcAft>
              <a:buClr>
                <a:srgbClr val="000000"/>
              </a:buClr>
              <a:buSzPts val="3000"/>
              <a:buFont typeface="Arial"/>
              <a:buNone/>
              <a:defRPr sz="3000"/>
            </a:lvl1pPr>
            <a:lvl2pPr marL="0" marR="0" lvl="1" indent="0" algn="l">
              <a:lnSpc>
                <a:spcPct val="120000"/>
              </a:lnSpc>
              <a:spcBef>
                <a:spcPts val="0"/>
              </a:spcBef>
              <a:spcAft>
                <a:spcPts val="0"/>
              </a:spcAft>
              <a:buClr>
                <a:srgbClr val="000000"/>
              </a:buClr>
              <a:buSzPts val="3000"/>
              <a:buFont typeface="Arial"/>
              <a:buNone/>
              <a:defRPr sz="3000"/>
            </a:lvl2pPr>
            <a:lvl3pPr marL="0" marR="0" lvl="2" indent="0" algn="l">
              <a:lnSpc>
                <a:spcPct val="120000"/>
              </a:lnSpc>
              <a:spcBef>
                <a:spcPts val="0"/>
              </a:spcBef>
              <a:spcAft>
                <a:spcPts val="0"/>
              </a:spcAft>
              <a:buClr>
                <a:srgbClr val="000000"/>
              </a:buClr>
              <a:buSzPts val="3000"/>
              <a:buFont typeface="Arial"/>
              <a:buNone/>
              <a:defRPr sz="3000"/>
            </a:lvl3pPr>
            <a:lvl4pPr marL="0" marR="0" lvl="3" indent="0" algn="l">
              <a:lnSpc>
                <a:spcPct val="120000"/>
              </a:lnSpc>
              <a:spcBef>
                <a:spcPts val="0"/>
              </a:spcBef>
              <a:spcAft>
                <a:spcPts val="0"/>
              </a:spcAft>
              <a:buClr>
                <a:srgbClr val="000000"/>
              </a:buClr>
              <a:buSzPts val="3000"/>
              <a:buFont typeface="Arial"/>
              <a:buNone/>
              <a:defRPr sz="3000"/>
            </a:lvl4pPr>
            <a:lvl5pPr marL="0" marR="0" lvl="4" indent="0" algn="l">
              <a:lnSpc>
                <a:spcPct val="120000"/>
              </a:lnSpc>
              <a:spcBef>
                <a:spcPts val="0"/>
              </a:spcBef>
              <a:spcAft>
                <a:spcPts val="0"/>
              </a:spcAft>
              <a:buClr>
                <a:srgbClr val="000000"/>
              </a:buClr>
              <a:buSzPts val="3000"/>
              <a:buFont typeface="Arial"/>
              <a:buNone/>
              <a:defRPr sz="3000"/>
            </a:lvl5pPr>
            <a:lvl6pPr marL="0" marR="0" lvl="5" indent="0" algn="l">
              <a:lnSpc>
                <a:spcPct val="120000"/>
              </a:lnSpc>
              <a:spcBef>
                <a:spcPts val="0"/>
              </a:spcBef>
              <a:spcAft>
                <a:spcPts val="0"/>
              </a:spcAft>
              <a:buClr>
                <a:srgbClr val="000000"/>
              </a:buClr>
              <a:buSzPts val="3000"/>
              <a:buFont typeface="Arial"/>
              <a:buNone/>
              <a:defRPr sz="3000"/>
            </a:lvl6pPr>
            <a:lvl7pPr marL="0" marR="0" lvl="6" indent="0" algn="l">
              <a:lnSpc>
                <a:spcPct val="120000"/>
              </a:lnSpc>
              <a:spcBef>
                <a:spcPts val="0"/>
              </a:spcBef>
              <a:spcAft>
                <a:spcPts val="0"/>
              </a:spcAft>
              <a:buClr>
                <a:srgbClr val="000000"/>
              </a:buClr>
              <a:buSzPts val="3000"/>
              <a:buFont typeface="Arial"/>
              <a:buNone/>
              <a:defRPr sz="3000"/>
            </a:lvl7pPr>
            <a:lvl8pPr marL="0" marR="0" lvl="7" indent="0" algn="l">
              <a:lnSpc>
                <a:spcPct val="120000"/>
              </a:lnSpc>
              <a:spcBef>
                <a:spcPts val="0"/>
              </a:spcBef>
              <a:spcAft>
                <a:spcPts val="0"/>
              </a:spcAft>
              <a:buClr>
                <a:srgbClr val="000000"/>
              </a:buClr>
              <a:buSzPts val="3000"/>
              <a:buFont typeface="Arial"/>
              <a:buNone/>
              <a:defRPr sz="3000"/>
            </a:lvl8pPr>
            <a:lvl9pPr marL="0" marR="0" lvl="8" indent="0" algn="l">
              <a:lnSpc>
                <a:spcPct val="120000"/>
              </a:lnSpc>
              <a:spcBef>
                <a:spcPts val="0"/>
              </a:spcBef>
              <a:spcAft>
                <a:spcPts val="0"/>
              </a:spcAft>
              <a:buClr>
                <a:srgbClr val="000000"/>
              </a:buClr>
              <a:buSzPts val="3000"/>
              <a:buFont typeface="Arial"/>
              <a:buNone/>
              <a:defRPr sz="3000"/>
            </a:lvl9pPr>
          </a:lstStyle>
          <a:p>
            <a:pPr marL="0" lvl="0" indent="0" algn="l" rtl="0">
              <a:spcBef>
                <a:spcPts val="0"/>
              </a:spcBef>
              <a:spcAft>
                <a:spcPts val="0"/>
              </a:spcAft>
              <a:buNone/>
            </a:pPr>
            <a:fld id="{00000000-1234-1234-1234-123412341234}" type="slidenum">
              <a:rPr lang="en-US"/>
              <a:t>‹#›</a:t>
            </a:fld>
            <a:endParaRPr sz="240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lide-007">
  <p:cSld name="slide-007">
    <p:spTree>
      <p:nvGrpSpPr>
        <p:cNvPr id="1" name="Shape 28"/>
        <p:cNvGrpSpPr/>
        <p:nvPr/>
      </p:nvGrpSpPr>
      <p:grpSpPr>
        <a:xfrm>
          <a:off x="0" y="0"/>
          <a:ext cx="0" cy="0"/>
          <a:chOff x="0" y="0"/>
          <a:chExt cx="0" cy="0"/>
        </a:xfrm>
      </p:grpSpPr>
      <p:sp>
        <p:nvSpPr>
          <p:cNvPr id="29" name="Google Shape;29;p7"/>
          <p:cNvSpPr>
            <a:spLocks noGrp="1"/>
          </p:cNvSpPr>
          <p:nvPr>
            <p:ph type="pic" idx="2"/>
          </p:nvPr>
        </p:nvSpPr>
        <p:spPr>
          <a:xfrm>
            <a:off x="12478015" y="4317900"/>
            <a:ext cx="8481715" cy="5310243"/>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1pPr>
            <a:lvl2pPr marR="0" lvl="1"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2pPr>
            <a:lvl3pPr marR="0" lvl="2"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3pPr>
            <a:lvl4pPr marR="0" lvl="3"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4pPr>
            <a:lvl5pPr marR="0" lvl="4"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5pPr>
            <a:lvl6pPr marR="0" lvl="5"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6pPr>
            <a:lvl7pPr marR="0" lvl="6"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7pPr>
            <a:lvl8pPr marR="0" lvl="7"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8pPr>
            <a:lvl9pPr marR="0" lvl="8"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9pPr>
          </a:lstStyle>
          <a:p>
            <a:endParaRPr/>
          </a:p>
        </p:txBody>
      </p:sp>
      <p:sp>
        <p:nvSpPr>
          <p:cNvPr id="30" name="Google Shape;30;p7"/>
          <p:cNvSpPr txBox="1">
            <a:spLocks noGrp="1"/>
          </p:cNvSpPr>
          <p:nvPr>
            <p:ph type="sldNum" idx="12"/>
          </p:nvPr>
        </p:nvSpPr>
        <p:spPr>
          <a:xfrm>
            <a:off x="23211275" y="12888499"/>
            <a:ext cx="453331" cy="447229"/>
          </a:xfrm>
          <a:prstGeom prst="rect">
            <a:avLst/>
          </a:prstGeom>
          <a:noFill/>
          <a:ln>
            <a:noFill/>
          </a:ln>
        </p:spPr>
        <p:txBody>
          <a:bodyPr spcFirstLastPara="1" wrap="square" lIns="50800" tIns="50800" rIns="50800" bIns="50800" anchor="t" anchorCtr="0">
            <a:noAutofit/>
          </a:bodyPr>
          <a:lstStyle>
            <a:lvl1pPr marL="0" lvl="0" indent="0" algn="r">
              <a:lnSpc>
                <a:spcPct val="120000"/>
              </a:lnSpc>
              <a:spcBef>
                <a:spcPts val="0"/>
              </a:spcBef>
              <a:spcAft>
                <a:spcPts val="0"/>
              </a:spcAft>
              <a:buClr>
                <a:srgbClr val="000000"/>
              </a:buClr>
              <a:buSzPts val="2400"/>
              <a:buFont typeface="Arial"/>
              <a:buNone/>
              <a:defRPr sz="2400"/>
            </a:lvl1pPr>
            <a:lvl2pPr marL="0" lvl="1" indent="0" algn="r">
              <a:lnSpc>
                <a:spcPct val="120000"/>
              </a:lnSpc>
              <a:spcBef>
                <a:spcPts val="0"/>
              </a:spcBef>
              <a:spcAft>
                <a:spcPts val="0"/>
              </a:spcAft>
              <a:buClr>
                <a:srgbClr val="000000"/>
              </a:buClr>
              <a:buSzPts val="2400"/>
              <a:buFont typeface="Arial"/>
              <a:buNone/>
              <a:defRPr sz="2400"/>
            </a:lvl2pPr>
            <a:lvl3pPr marL="0" lvl="2" indent="0" algn="r">
              <a:lnSpc>
                <a:spcPct val="120000"/>
              </a:lnSpc>
              <a:spcBef>
                <a:spcPts val="0"/>
              </a:spcBef>
              <a:spcAft>
                <a:spcPts val="0"/>
              </a:spcAft>
              <a:buClr>
                <a:srgbClr val="000000"/>
              </a:buClr>
              <a:buSzPts val="2400"/>
              <a:buFont typeface="Arial"/>
              <a:buNone/>
              <a:defRPr sz="2400"/>
            </a:lvl3pPr>
            <a:lvl4pPr marL="0" lvl="3" indent="0" algn="r">
              <a:lnSpc>
                <a:spcPct val="120000"/>
              </a:lnSpc>
              <a:spcBef>
                <a:spcPts val="0"/>
              </a:spcBef>
              <a:spcAft>
                <a:spcPts val="0"/>
              </a:spcAft>
              <a:buClr>
                <a:srgbClr val="000000"/>
              </a:buClr>
              <a:buSzPts val="2400"/>
              <a:buFont typeface="Arial"/>
              <a:buNone/>
              <a:defRPr sz="2400"/>
            </a:lvl4pPr>
            <a:lvl5pPr marL="0" lvl="4" indent="0" algn="r">
              <a:lnSpc>
                <a:spcPct val="120000"/>
              </a:lnSpc>
              <a:spcBef>
                <a:spcPts val="0"/>
              </a:spcBef>
              <a:spcAft>
                <a:spcPts val="0"/>
              </a:spcAft>
              <a:buClr>
                <a:srgbClr val="000000"/>
              </a:buClr>
              <a:buSzPts val="2400"/>
              <a:buFont typeface="Arial"/>
              <a:buNone/>
              <a:defRPr sz="2400"/>
            </a:lvl5pPr>
            <a:lvl6pPr marL="0" lvl="5" indent="0" algn="r">
              <a:lnSpc>
                <a:spcPct val="120000"/>
              </a:lnSpc>
              <a:spcBef>
                <a:spcPts val="0"/>
              </a:spcBef>
              <a:spcAft>
                <a:spcPts val="0"/>
              </a:spcAft>
              <a:buClr>
                <a:srgbClr val="000000"/>
              </a:buClr>
              <a:buSzPts val="2400"/>
              <a:buFont typeface="Arial"/>
              <a:buNone/>
              <a:defRPr sz="2400"/>
            </a:lvl6pPr>
            <a:lvl7pPr marL="0" lvl="6" indent="0" algn="r">
              <a:lnSpc>
                <a:spcPct val="120000"/>
              </a:lnSpc>
              <a:spcBef>
                <a:spcPts val="0"/>
              </a:spcBef>
              <a:spcAft>
                <a:spcPts val="0"/>
              </a:spcAft>
              <a:buClr>
                <a:srgbClr val="000000"/>
              </a:buClr>
              <a:buSzPts val="2400"/>
              <a:buFont typeface="Arial"/>
              <a:buNone/>
              <a:defRPr sz="2400"/>
            </a:lvl7pPr>
            <a:lvl8pPr marL="0" lvl="7" indent="0" algn="r">
              <a:lnSpc>
                <a:spcPct val="120000"/>
              </a:lnSpc>
              <a:spcBef>
                <a:spcPts val="0"/>
              </a:spcBef>
              <a:spcAft>
                <a:spcPts val="0"/>
              </a:spcAft>
              <a:buClr>
                <a:srgbClr val="000000"/>
              </a:buClr>
              <a:buSzPts val="2400"/>
              <a:buFont typeface="Arial"/>
              <a:buNone/>
              <a:defRPr sz="2400"/>
            </a:lvl8pPr>
            <a:lvl9pPr marL="0" lvl="8" indent="0" algn="r">
              <a:lnSpc>
                <a:spcPct val="120000"/>
              </a:lnSpc>
              <a:spcBef>
                <a:spcPts val="0"/>
              </a:spcBef>
              <a:spcAft>
                <a:spcPts val="0"/>
              </a:spcAft>
              <a:buClr>
                <a:srgbClr val="000000"/>
              </a:buClr>
              <a:buSzPts val="2400"/>
              <a:buFont typeface="Arial"/>
              <a:buNone/>
              <a:defRPr sz="2400"/>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slide-054">
  <p:cSld name="slide-054">
    <p:spTree>
      <p:nvGrpSpPr>
        <p:cNvPr id="1" name="Shape 265"/>
        <p:cNvGrpSpPr/>
        <p:nvPr/>
      </p:nvGrpSpPr>
      <p:grpSpPr>
        <a:xfrm>
          <a:off x="0" y="0"/>
          <a:ext cx="0" cy="0"/>
          <a:chOff x="0" y="0"/>
          <a:chExt cx="0" cy="0"/>
        </a:xfrm>
      </p:grpSpPr>
      <p:sp>
        <p:nvSpPr>
          <p:cNvPr id="266" name="Google Shape;266;p61"/>
          <p:cNvSpPr>
            <a:spLocks noGrp="1"/>
          </p:cNvSpPr>
          <p:nvPr>
            <p:ph type="pic" idx="2"/>
          </p:nvPr>
        </p:nvSpPr>
        <p:spPr>
          <a:xfrm>
            <a:off x="12192096" y="0"/>
            <a:ext cx="12192005" cy="6857852"/>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1pPr>
            <a:lvl2pPr marR="0" lvl="1"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2pPr>
            <a:lvl3pPr marR="0" lvl="2"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3pPr>
            <a:lvl4pPr marR="0" lvl="3"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4pPr>
            <a:lvl5pPr marR="0" lvl="4"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5pPr>
            <a:lvl6pPr marR="0" lvl="5"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6pPr>
            <a:lvl7pPr marR="0" lvl="6"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7pPr>
            <a:lvl8pPr marR="0" lvl="7"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8pPr>
            <a:lvl9pPr marR="0" lvl="8"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9pPr>
          </a:lstStyle>
          <a:p>
            <a:endParaRPr/>
          </a:p>
        </p:txBody>
      </p:sp>
      <p:sp>
        <p:nvSpPr>
          <p:cNvPr id="267" name="Google Shape;267;p61"/>
          <p:cNvSpPr>
            <a:spLocks noGrp="1"/>
          </p:cNvSpPr>
          <p:nvPr>
            <p:ph type="pic" idx="3"/>
          </p:nvPr>
        </p:nvSpPr>
        <p:spPr>
          <a:xfrm>
            <a:off x="0" y="6858000"/>
            <a:ext cx="12192000" cy="6857852"/>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1pPr>
            <a:lvl2pPr marR="0" lvl="1"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2pPr>
            <a:lvl3pPr marR="0" lvl="2"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3pPr>
            <a:lvl4pPr marR="0" lvl="3"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4pPr>
            <a:lvl5pPr marR="0" lvl="4"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5pPr>
            <a:lvl6pPr marR="0" lvl="5"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6pPr>
            <a:lvl7pPr marR="0" lvl="6"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7pPr>
            <a:lvl8pPr marR="0" lvl="7"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8pPr>
            <a:lvl9pPr marR="0" lvl="8"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9pPr>
          </a:lstStyle>
          <a:p>
            <a:endParaRPr/>
          </a:p>
        </p:txBody>
      </p:sp>
      <p:sp>
        <p:nvSpPr>
          <p:cNvPr id="268" name="Google Shape;268;p61"/>
          <p:cNvSpPr txBox="1">
            <a:spLocks noGrp="1"/>
          </p:cNvSpPr>
          <p:nvPr>
            <p:ph type="sldNum" idx="12"/>
          </p:nvPr>
        </p:nvSpPr>
        <p:spPr>
          <a:xfrm>
            <a:off x="21848959" y="12319000"/>
            <a:ext cx="538089" cy="520936"/>
          </a:xfrm>
          <a:prstGeom prst="rect">
            <a:avLst/>
          </a:prstGeom>
          <a:noFill/>
          <a:ln>
            <a:noFill/>
          </a:ln>
        </p:spPr>
        <p:txBody>
          <a:bodyPr spcFirstLastPara="1" wrap="square" lIns="50800" tIns="50800" rIns="50800" bIns="50800" anchor="t" anchorCtr="0">
            <a:noAutofit/>
          </a:bodyPr>
          <a:lstStyle>
            <a:lvl1pPr marL="0" marR="0" lvl="0" indent="0" algn="l">
              <a:lnSpc>
                <a:spcPct val="120000"/>
              </a:lnSpc>
              <a:spcBef>
                <a:spcPts val="0"/>
              </a:spcBef>
              <a:spcAft>
                <a:spcPts val="0"/>
              </a:spcAft>
              <a:buClr>
                <a:srgbClr val="000000"/>
              </a:buClr>
              <a:buSzPts val="3000"/>
              <a:buFont typeface="Arial"/>
              <a:buNone/>
              <a:defRPr sz="3000"/>
            </a:lvl1pPr>
            <a:lvl2pPr marL="0" marR="0" lvl="1" indent="0" algn="l">
              <a:lnSpc>
                <a:spcPct val="120000"/>
              </a:lnSpc>
              <a:spcBef>
                <a:spcPts val="0"/>
              </a:spcBef>
              <a:spcAft>
                <a:spcPts val="0"/>
              </a:spcAft>
              <a:buClr>
                <a:srgbClr val="000000"/>
              </a:buClr>
              <a:buSzPts val="3000"/>
              <a:buFont typeface="Arial"/>
              <a:buNone/>
              <a:defRPr sz="3000"/>
            </a:lvl2pPr>
            <a:lvl3pPr marL="0" marR="0" lvl="2" indent="0" algn="l">
              <a:lnSpc>
                <a:spcPct val="120000"/>
              </a:lnSpc>
              <a:spcBef>
                <a:spcPts val="0"/>
              </a:spcBef>
              <a:spcAft>
                <a:spcPts val="0"/>
              </a:spcAft>
              <a:buClr>
                <a:srgbClr val="000000"/>
              </a:buClr>
              <a:buSzPts val="3000"/>
              <a:buFont typeface="Arial"/>
              <a:buNone/>
              <a:defRPr sz="3000"/>
            </a:lvl3pPr>
            <a:lvl4pPr marL="0" marR="0" lvl="3" indent="0" algn="l">
              <a:lnSpc>
                <a:spcPct val="120000"/>
              </a:lnSpc>
              <a:spcBef>
                <a:spcPts val="0"/>
              </a:spcBef>
              <a:spcAft>
                <a:spcPts val="0"/>
              </a:spcAft>
              <a:buClr>
                <a:srgbClr val="000000"/>
              </a:buClr>
              <a:buSzPts val="3000"/>
              <a:buFont typeface="Arial"/>
              <a:buNone/>
              <a:defRPr sz="3000"/>
            </a:lvl4pPr>
            <a:lvl5pPr marL="0" marR="0" lvl="4" indent="0" algn="l">
              <a:lnSpc>
                <a:spcPct val="120000"/>
              </a:lnSpc>
              <a:spcBef>
                <a:spcPts val="0"/>
              </a:spcBef>
              <a:spcAft>
                <a:spcPts val="0"/>
              </a:spcAft>
              <a:buClr>
                <a:srgbClr val="000000"/>
              </a:buClr>
              <a:buSzPts val="3000"/>
              <a:buFont typeface="Arial"/>
              <a:buNone/>
              <a:defRPr sz="3000"/>
            </a:lvl5pPr>
            <a:lvl6pPr marL="0" marR="0" lvl="5" indent="0" algn="l">
              <a:lnSpc>
                <a:spcPct val="120000"/>
              </a:lnSpc>
              <a:spcBef>
                <a:spcPts val="0"/>
              </a:spcBef>
              <a:spcAft>
                <a:spcPts val="0"/>
              </a:spcAft>
              <a:buClr>
                <a:srgbClr val="000000"/>
              </a:buClr>
              <a:buSzPts val="3000"/>
              <a:buFont typeface="Arial"/>
              <a:buNone/>
              <a:defRPr sz="3000"/>
            </a:lvl6pPr>
            <a:lvl7pPr marL="0" marR="0" lvl="6" indent="0" algn="l">
              <a:lnSpc>
                <a:spcPct val="120000"/>
              </a:lnSpc>
              <a:spcBef>
                <a:spcPts val="0"/>
              </a:spcBef>
              <a:spcAft>
                <a:spcPts val="0"/>
              </a:spcAft>
              <a:buClr>
                <a:srgbClr val="000000"/>
              </a:buClr>
              <a:buSzPts val="3000"/>
              <a:buFont typeface="Arial"/>
              <a:buNone/>
              <a:defRPr sz="3000"/>
            </a:lvl7pPr>
            <a:lvl8pPr marL="0" marR="0" lvl="7" indent="0" algn="l">
              <a:lnSpc>
                <a:spcPct val="120000"/>
              </a:lnSpc>
              <a:spcBef>
                <a:spcPts val="0"/>
              </a:spcBef>
              <a:spcAft>
                <a:spcPts val="0"/>
              </a:spcAft>
              <a:buClr>
                <a:srgbClr val="000000"/>
              </a:buClr>
              <a:buSzPts val="3000"/>
              <a:buFont typeface="Arial"/>
              <a:buNone/>
              <a:defRPr sz="3000"/>
            </a:lvl8pPr>
            <a:lvl9pPr marL="0" marR="0" lvl="8" indent="0" algn="l">
              <a:lnSpc>
                <a:spcPct val="120000"/>
              </a:lnSpc>
              <a:spcBef>
                <a:spcPts val="0"/>
              </a:spcBef>
              <a:spcAft>
                <a:spcPts val="0"/>
              </a:spcAft>
              <a:buClr>
                <a:srgbClr val="000000"/>
              </a:buClr>
              <a:buSzPts val="3000"/>
              <a:buFont typeface="Arial"/>
              <a:buNone/>
              <a:defRPr sz="3000"/>
            </a:lvl9pPr>
          </a:lstStyle>
          <a:p>
            <a:pPr marL="0" lvl="0" indent="0" algn="l" rtl="0">
              <a:spcBef>
                <a:spcPts val="0"/>
              </a:spcBef>
              <a:spcAft>
                <a:spcPts val="0"/>
              </a:spcAft>
              <a:buNone/>
            </a:pPr>
            <a:fld id="{00000000-1234-1234-1234-123412341234}" type="slidenum">
              <a:rPr lang="en-US"/>
              <a:t>‹#›</a:t>
            </a:fld>
            <a:endParaRPr sz="2400"/>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slide-055">
  <p:cSld name="slide-055">
    <p:spTree>
      <p:nvGrpSpPr>
        <p:cNvPr id="1" name="Shape 269"/>
        <p:cNvGrpSpPr/>
        <p:nvPr/>
      </p:nvGrpSpPr>
      <p:grpSpPr>
        <a:xfrm>
          <a:off x="0" y="0"/>
          <a:ext cx="0" cy="0"/>
          <a:chOff x="0" y="0"/>
          <a:chExt cx="0" cy="0"/>
        </a:xfrm>
      </p:grpSpPr>
      <p:sp>
        <p:nvSpPr>
          <p:cNvPr id="270" name="Google Shape;270;p62"/>
          <p:cNvSpPr>
            <a:spLocks noGrp="1"/>
          </p:cNvSpPr>
          <p:nvPr>
            <p:ph type="pic" idx="2"/>
          </p:nvPr>
        </p:nvSpPr>
        <p:spPr>
          <a:xfrm>
            <a:off x="2035075" y="2025848"/>
            <a:ext cx="6095904" cy="9664156"/>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1pPr>
            <a:lvl2pPr marR="0" lvl="1"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2pPr>
            <a:lvl3pPr marR="0" lvl="2"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3pPr>
            <a:lvl4pPr marR="0" lvl="3"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4pPr>
            <a:lvl5pPr marR="0" lvl="4"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5pPr>
            <a:lvl6pPr marR="0" lvl="5"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6pPr>
            <a:lvl7pPr marR="0" lvl="6"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7pPr>
            <a:lvl8pPr marR="0" lvl="7"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8pPr>
            <a:lvl9pPr marR="0" lvl="8"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9pPr>
          </a:lstStyle>
          <a:p>
            <a:endParaRPr/>
          </a:p>
        </p:txBody>
      </p:sp>
      <p:sp>
        <p:nvSpPr>
          <p:cNvPr id="271" name="Google Shape;271;p62"/>
          <p:cNvSpPr>
            <a:spLocks noGrp="1"/>
          </p:cNvSpPr>
          <p:nvPr>
            <p:ph type="pic" idx="3"/>
          </p:nvPr>
        </p:nvSpPr>
        <p:spPr>
          <a:xfrm>
            <a:off x="8385075" y="2025848"/>
            <a:ext cx="6095902" cy="4698852"/>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1pPr>
            <a:lvl2pPr marR="0" lvl="1"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2pPr>
            <a:lvl3pPr marR="0" lvl="2"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3pPr>
            <a:lvl4pPr marR="0" lvl="3"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4pPr>
            <a:lvl5pPr marR="0" lvl="4"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5pPr>
            <a:lvl6pPr marR="0" lvl="5"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6pPr>
            <a:lvl7pPr marR="0" lvl="6"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7pPr>
            <a:lvl8pPr marR="0" lvl="7"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8pPr>
            <a:lvl9pPr marR="0" lvl="8"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9pPr>
          </a:lstStyle>
          <a:p>
            <a:endParaRPr/>
          </a:p>
        </p:txBody>
      </p:sp>
      <p:sp>
        <p:nvSpPr>
          <p:cNvPr id="272" name="Google Shape;272;p62"/>
          <p:cNvSpPr>
            <a:spLocks noGrp="1"/>
          </p:cNvSpPr>
          <p:nvPr>
            <p:ph type="pic" idx="4"/>
          </p:nvPr>
        </p:nvSpPr>
        <p:spPr>
          <a:xfrm>
            <a:off x="8385075" y="6984007"/>
            <a:ext cx="6095902" cy="4698854"/>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1pPr>
            <a:lvl2pPr marR="0" lvl="1"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2pPr>
            <a:lvl3pPr marR="0" lvl="2"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3pPr>
            <a:lvl4pPr marR="0" lvl="3"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4pPr>
            <a:lvl5pPr marR="0" lvl="4"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5pPr>
            <a:lvl6pPr marR="0" lvl="5"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6pPr>
            <a:lvl7pPr marR="0" lvl="6"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7pPr>
            <a:lvl8pPr marR="0" lvl="7"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8pPr>
            <a:lvl9pPr marR="0" lvl="8"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9pPr>
          </a:lstStyle>
          <a:p>
            <a:endParaRPr/>
          </a:p>
        </p:txBody>
      </p:sp>
      <p:sp>
        <p:nvSpPr>
          <p:cNvPr id="273" name="Google Shape;273;p62"/>
          <p:cNvSpPr txBox="1">
            <a:spLocks noGrp="1"/>
          </p:cNvSpPr>
          <p:nvPr>
            <p:ph type="sldNum" idx="12"/>
          </p:nvPr>
        </p:nvSpPr>
        <p:spPr>
          <a:xfrm>
            <a:off x="21848959" y="12319000"/>
            <a:ext cx="538089" cy="520936"/>
          </a:xfrm>
          <a:prstGeom prst="rect">
            <a:avLst/>
          </a:prstGeom>
          <a:noFill/>
          <a:ln>
            <a:noFill/>
          </a:ln>
        </p:spPr>
        <p:txBody>
          <a:bodyPr spcFirstLastPara="1" wrap="square" lIns="50800" tIns="50800" rIns="50800" bIns="50800" anchor="t" anchorCtr="0">
            <a:noAutofit/>
          </a:bodyPr>
          <a:lstStyle>
            <a:lvl1pPr marL="0" marR="0" lvl="0" indent="0" algn="l">
              <a:lnSpc>
                <a:spcPct val="120000"/>
              </a:lnSpc>
              <a:spcBef>
                <a:spcPts val="0"/>
              </a:spcBef>
              <a:spcAft>
                <a:spcPts val="0"/>
              </a:spcAft>
              <a:buClr>
                <a:srgbClr val="000000"/>
              </a:buClr>
              <a:buSzPts val="3000"/>
              <a:buFont typeface="Arial"/>
              <a:buNone/>
              <a:defRPr sz="3000"/>
            </a:lvl1pPr>
            <a:lvl2pPr marL="0" marR="0" lvl="1" indent="0" algn="l">
              <a:lnSpc>
                <a:spcPct val="120000"/>
              </a:lnSpc>
              <a:spcBef>
                <a:spcPts val="0"/>
              </a:spcBef>
              <a:spcAft>
                <a:spcPts val="0"/>
              </a:spcAft>
              <a:buClr>
                <a:srgbClr val="000000"/>
              </a:buClr>
              <a:buSzPts val="3000"/>
              <a:buFont typeface="Arial"/>
              <a:buNone/>
              <a:defRPr sz="3000"/>
            </a:lvl2pPr>
            <a:lvl3pPr marL="0" marR="0" lvl="2" indent="0" algn="l">
              <a:lnSpc>
                <a:spcPct val="120000"/>
              </a:lnSpc>
              <a:spcBef>
                <a:spcPts val="0"/>
              </a:spcBef>
              <a:spcAft>
                <a:spcPts val="0"/>
              </a:spcAft>
              <a:buClr>
                <a:srgbClr val="000000"/>
              </a:buClr>
              <a:buSzPts val="3000"/>
              <a:buFont typeface="Arial"/>
              <a:buNone/>
              <a:defRPr sz="3000"/>
            </a:lvl3pPr>
            <a:lvl4pPr marL="0" marR="0" lvl="3" indent="0" algn="l">
              <a:lnSpc>
                <a:spcPct val="120000"/>
              </a:lnSpc>
              <a:spcBef>
                <a:spcPts val="0"/>
              </a:spcBef>
              <a:spcAft>
                <a:spcPts val="0"/>
              </a:spcAft>
              <a:buClr>
                <a:srgbClr val="000000"/>
              </a:buClr>
              <a:buSzPts val="3000"/>
              <a:buFont typeface="Arial"/>
              <a:buNone/>
              <a:defRPr sz="3000"/>
            </a:lvl4pPr>
            <a:lvl5pPr marL="0" marR="0" lvl="4" indent="0" algn="l">
              <a:lnSpc>
                <a:spcPct val="120000"/>
              </a:lnSpc>
              <a:spcBef>
                <a:spcPts val="0"/>
              </a:spcBef>
              <a:spcAft>
                <a:spcPts val="0"/>
              </a:spcAft>
              <a:buClr>
                <a:srgbClr val="000000"/>
              </a:buClr>
              <a:buSzPts val="3000"/>
              <a:buFont typeface="Arial"/>
              <a:buNone/>
              <a:defRPr sz="3000"/>
            </a:lvl5pPr>
            <a:lvl6pPr marL="0" marR="0" lvl="5" indent="0" algn="l">
              <a:lnSpc>
                <a:spcPct val="120000"/>
              </a:lnSpc>
              <a:spcBef>
                <a:spcPts val="0"/>
              </a:spcBef>
              <a:spcAft>
                <a:spcPts val="0"/>
              </a:spcAft>
              <a:buClr>
                <a:srgbClr val="000000"/>
              </a:buClr>
              <a:buSzPts val="3000"/>
              <a:buFont typeface="Arial"/>
              <a:buNone/>
              <a:defRPr sz="3000"/>
            </a:lvl6pPr>
            <a:lvl7pPr marL="0" marR="0" lvl="6" indent="0" algn="l">
              <a:lnSpc>
                <a:spcPct val="120000"/>
              </a:lnSpc>
              <a:spcBef>
                <a:spcPts val="0"/>
              </a:spcBef>
              <a:spcAft>
                <a:spcPts val="0"/>
              </a:spcAft>
              <a:buClr>
                <a:srgbClr val="000000"/>
              </a:buClr>
              <a:buSzPts val="3000"/>
              <a:buFont typeface="Arial"/>
              <a:buNone/>
              <a:defRPr sz="3000"/>
            </a:lvl7pPr>
            <a:lvl8pPr marL="0" marR="0" lvl="7" indent="0" algn="l">
              <a:lnSpc>
                <a:spcPct val="120000"/>
              </a:lnSpc>
              <a:spcBef>
                <a:spcPts val="0"/>
              </a:spcBef>
              <a:spcAft>
                <a:spcPts val="0"/>
              </a:spcAft>
              <a:buClr>
                <a:srgbClr val="000000"/>
              </a:buClr>
              <a:buSzPts val="3000"/>
              <a:buFont typeface="Arial"/>
              <a:buNone/>
              <a:defRPr sz="3000"/>
            </a:lvl8pPr>
            <a:lvl9pPr marL="0" marR="0" lvl="8" indent="0" algn="l">
              <a:lnSpc>
                <a:spcPct val="120000"/>
              </a:lnSpc>
              <a:spcBef>
                <a:spcPts val="0"/>
              </a:spcBef>
              <a:spcAft>
                <a:spcPts val="0"/>
              </a:spcAft>
              <a:buClr>
                <a:srgbClr val="000000"/>
              </a:buClr>
              <a:buSzPts val="3000"/>
              <a:buFont typeface="Arial"/>
              <a:buNone/>
              <a:defRPr sz="3000"/>
            </a:lvl9pPr>
          </a:lstStyle>
          <a:p>
            <a:pPr marL="0" lvl="0" indent="0" algn="l" rtl="0">
              <a:spcBef>
                <a:spcPts val="0"/>
              </a:spcBef>
              <a:spcAft>
                <a:spcPts val="0"/>
              </a:spcAft>
              <a:buNone/>
            </a:pPr>
            <a:fld id="{00000000-1234-1234-1234-123412341234}" type="slidenum">
              <a:rPr lang="en-US"/>
              <a:t>‹#›</a:t>
            </a:fld>
            <a:endParaRPr sz="2400"/>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slide-056">
  <p:cSld name="slide-056">
    <p:spTree>
      <p:nvGrpSpPr>
        <p:cNvPr id="1" name="Shape 274"/>
        <p:cNvGrpSpPr/>
        <p:nvPr/>
      </p:nvGrpSpPr>
      <p:grpSpPr>
        <a:xfrm>
          <a:off x="0" y="0"/>
          <a:ext cx="0" cy="0"/>
          <a:chOff x="0" y="0"/>
          <a:chExt cx="0" cy="0"/>
        </a:xfrm>
      </p:grpSpPr>
      <p:sp>
        <p:nvSpPr>
          <p:cNvPr id="275" name="Google Shape;275;p63"/>
          <p:cNvSpPr>
            <a:spLocks noGrp="1"/>
          </p:cNvSpPr>
          <p:nvPr>
            <p:ph type="pic" idx="2"/>
          </p:nvPr>
        </p:nvSpPr>
        <p:spPr>
          <a:xfrm>
            <a:off x="0" y="0"/>
            <a:ext cx="6095902" cy="13715853"/>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1pPr>
            <a:lvl2pPr marR="0" lvl="1"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2pPr>
            <a:lvl3pPr marR="0" lvl="2"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3pPr>
            <a:lvl4pPr marR="0" lvl="3"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4pPr>
            <a:lvl5pPr marR="0" lvl="4"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5pPr>
            <a:lvl6pPr marR="0" lvl="5"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6pPr>
            <a:lvl7pPr marR="0" lvl="6"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7pPr>
            <a:lvl8pPr marR="0" lvl="7"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8pPr>
            <a:lvl9pPr marR="0" lvl="8"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9pPr>
          </a:lstStyle>
          <a:p>
            <a:endParaRPr/>
          </a:p>
        </p:txBody>
      </p:sp>
      <p:sp>
        <p:nvSpPr>
          <p:cNvPr id="276" name="Google Shape;276;p63"/>
          <p:cNvSpPr>
            <a:spLocks noGrp="1"/>
          </p:cNvSpPr>
          <p:nvPr>
            <p:ph type="pic" idx="3"/>
          </p:nvPr>
        </p:nvSpPr>
        <p:spPr>
          <a:xfrm>
            <a:off x="6096000" y="0"/>
            <a:ext cx="6095902" cy="13715853"/>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1pPr>
            <a:lvl2pPr marR="0" lvl="1"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2pPr>
            <a:lvl3pPr marR="0" lvl="2"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3pPr>
            <a:lvl4pPr marR="0" lvl="3"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4pPr>
            <a:lvl5pPr marR="0" lvl="4"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5pPr>
            <a:lvl6pPr marR="0" lvl="5"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6pPr>
            <a:lvl7pPr marR="0" lvl="6"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7pPr>
            <a:lvl8pPr marR="0" lvl="7"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8pPr>
            <a:lvl9pPr marR="0" lvl="8"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9pPr>
          </a:lstStyle>
          <a:p>
            <a:endParaRPr/>
          </a:p>
        </p:txBody>
      </p:sp>
      <p:sp>
        <p:nvSpPr>
          <p:cNvPr id="277" name="Google Shape;277;p63"/>
          <p:cNvSpPr>
            <a:spLocks noGrp="1"/>
          </p:cNvSpPr>
          <p:nvPr>
            <p:ph type="pic" idx="4"/>
          </p:nvPr>
        </p:nvSpPr>
        <p:spPr>
          <a:xfrm>
            <a:off x="12192000" y="0"/>
            <a:ext cx="6095902" cy="13715853"/>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1pPr>
            <a:lvl2pPr marR="0" lvl="1"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2pPr>
            <a:lvl3pPr marR="0" lvl="2"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3pPr>
            <a:lvl4pPr marR="0" lvl="3"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4pPr>
            <a:lvl5pPr marR="0" lvl="4"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5pPr>
            <a:lvl6pPr marR="0" lvl="5"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6pPr>
            <a:lvl7pPr marR="0" lvl="6"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7pPr>
            <a:lvl8pPr marR="0" lvl="7"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8pPr>
            <a:lvl9pPr marR="0" lvl="8"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9pPr>
          </a:lstStyle>
          <a:p>
            <a:endParaRPr/>
          </a:p>
        </p:txBody>
      </p:sp>
      <p:sp>
        <p:nvSpPr>
          <p:cNvPr id="278" name="Google Shape;278;p63"/>
          <p:cNvSpPr>
            <a:spLocks noGrp="1"/>
          </p:cNvSpPr>
          <p:nvPr>
            <p:ph type="pic" idx="5"/>
          </p:nvPr>
        </p:nvSpPr>
        <p:spPr>
          <a:xfrm>
            <a:off x="18288000" y="0"/>
            <a:ext cx="6095902" cy="13715853"/>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1pPr>
            <a:lvl2pPr marR="0" lvl="1"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2pPr>
            <a:lvl3pPr marR="0" lvl="2"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3pPr>
            <a:lvl4pPr marR="0" lvl="3"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4pPr>
            <a:lvl5pPr marR="0" lvl="4"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5pPr>
            <a:lvl6pPr marR="0" lvl="5"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6pPr>
            <a:lvl7pPr marR="0" lvl="6"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7pPr>
            <a:lvl8pPr marR="0" lvl="7"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8pPr>
            <a:lvl9pPr marR="0" lvl="8"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9pPr>
          </a:lstStyle>
          <a:p>
            <a:endParaRPr/>
          </a:p>
        </p:txBody>
      </p:sp>
      <p:sp>
        <p:nvSpPr>
          <p:cNvPr id="279" name="Google Shape;279;p63"/>
          <p:cNvSpPr txBox="1">
            <a:spLocks noGrp="1"/>
          </p:cNvSpPr>
          <p:nvPr>
            <p:ph type="sldNum" idx="12"/>
          </p:nvPr>
        </p:nvSpPr>
        <p:spPr>
          <a:xfrm>
            <a:off x="21848959" y="12319000"/>
            <a:ext cx="538089" cy="520936"/>
          </a:xfrm>
          <a:prstGeom prst="rect">
            <a:avLst/>
          </a:prstGeom>
          <a:noFill/>
          <a:ln>
            <a:noFill/>
          </a:ln>
        </p:spPr>
        <p:txBody>
          <a:bodyPr spcFirstLastPara="1" wrap="square" lIns="50800" tIns="50800" rIns="50800" bIns="50800" anchor="t" anchorCtr="0">
            <a:noAutofit/>
          </a:bodyPr>
          <a:lstStyle>
            <a:lvl1pPr marL="0" marR="0" lvl="0" indent="0" algn="l">
              <a:lnSpc>
                <a:spcPct val="120000"/>
              </a:lnSpc>
              <a:spcBef>
                <a:spcPts val="0"/>
              </a:spcBef>
              <a:spcAft>
                <a:spcPts val="0"/>
              </a:spcAft>
              <a:buClr>
                <a:srgbClr val="000000"/>
              </a:buClr>
              <a:buSzPts val="3000"/>
              <a:buFont typeface="Arial"/>
              <a:buNone/>
              <a:defRPr sz="3000"/>
            </a:lvl1pPr>
            <a:lvl2pPr marL="0" marR="0" lvl="1" indent="0" algn="l">
              <a:lnSpc>
                <a:spcPct val="120000"/>
              </a:lnSpc>
              <a:spcBef>
                <a:spcPts val="0"/>
              </a:spcBef>
              <a:spcAft>
                <a:spcPts val="0"/>
              </a:spcAft>
              <a:buClr>
                <a:srgbClr val="000000"/>
              </a:buClr>
              <a:buSzPts val="3000"/>
              <a:buFont typeface="Arial"/>
              <a:buNone/>
              <a:defRPr sz="3000"/>
            </a:lvl2pPr>
            <a:lvl3pPr marL="0" marR="0" lvl="2" indent="0" algn="l">
              <a:lnSpc>
                <a:spcPct val="120000"/>
              </a:lnSpc>
              <a:spcBef>
                <a:spcPts val="0"/>
              </a:spcBef>
              <a:spcAft>
                <a:spcPts val="0"/>
              </a:spcAft>
              <a:buClr>
                <a:srgbClr val="000000"/>
              </a:buClr>
              <a:buSzPts val="3000"/>
              <a:buFont typeface="Arial"/>
              <a:buNone/>
              <a:defRPr sz="3000"/>
            </a:lvl3pPr>
            <a:lvl4pPr marL="0" marR="0" lvl="3" indent="0" algn="l">
              <a:lnSpc>
                <a:spcPct val="120000"/>
              </a:lnSpc>
              <a:spcBef>
                <a:spcPts val="0"/>
              </a:spcBef>
              <a:spcAft>
                <a:spcPts val="0"/>
              </a:spcAft>
              <a:buClr>
                <a:srgbClr val="000000"/>
              </a:buClr>
              <a:buSzPts val="3000"/>
              <a:buFont typeface="Arial"/>
              <a:buNone/>
              <a:defRPr sz="3000"/>
            </a:lvl4pPr>
            <a:lvl5pPr marL="0" marR="0" lvl="4" indent="0" algn="l">
              <a:lnSpc>
                <a:spcPct val="120000"/>
              </a:lnSpc>
              <a:spcBef>
                <a:spcPts val="0"/>
              </a:spcBef>
              <a:spcAft>
                <a:spcPts val="0"/>
              </a:spcAft>
              <a:buClr>
                <a:srgbClr val="000000"/>
              </a:buClr>
              <a:buSzPts val="3000"/>
              <a:buFont typeface="Arial"/>
              <a:buNone/>
              <a:defRPr sz="3000"/>
            </a:lvl5pPr>
            <a:lvl6pPr marL="0" marR="0" lvl="5" indent="0" algn="l">
              <a:lnSpc>
                <a:spcPct val="120000"/>
              </a:lnSpc>
              <a:spcBef>
                <a:spcPts val="0"/>
              </a:spcBef>
              <a:spcAft>
                <a:spcPts val="0"/>
              </a:spcAft>
              <a:buClr>
                <a:srgbClr val="000000"/>
              </a:buClr>
              <a:buSzPts val="3000"/>
              <a:buFont typeface="Arial"/>
              <a:buNone/>
              <a:defRPr sz="3000"/>
            </a:lvl6pPr>
            <a:lvl7pPr marL="0" marR="0" lvl="6" indent="0" algn="l">
              <a:lnSpc>
                <a:spcPct val="120000"/>
              </a:lnSpc>
              <a:spcBef>
                <a:spcPts val="0"/>
              </a:spcBef>
              <a:spcAft>
                <a:spcPts val="0"/>
              </a:spcAft>
              <a:buClr>
                <a:srgbClr val="000000"/>
              </a:buClr>
              <a:buSzPts val="3000"/>
              <a:buFont typeface="Arial"/>
              <a:buNone/>
              <a:defRPr sz="3000"/>
            </a:lvl7pPr>
            <a:lvl8pPr marL="0" marR="0" lvl="7" indent="0" algn="l">
              <a:lnSpc>
                <a:spcPct val="120000"/>
              </a:lnSpc>
              <a:spcBef>
                <a:spcPts val="0"/>
              </a:spcBef>
              <a:spcAft>
                <a:spcPts val="0"/>
              </a:spcAft>
              <a:buClr>
                <a:srgbClr val="000000"/>
              </a:buClr>
              <a:buSzPts val="3000"/>
              <a:buFont typeface="Arial"/>
              <a:buNone/>
              <a:defRPr sz="3000"/>
            </a:lvl8pPr>
            <a:lvl9pPr marL="0" marR="0" lvl="8" indent="0" algn="l">
              <a:lnSpc>
                <a:spcPct val="120000"/>
              </a:lnSpc>
              <a:spcBef>
                <a:spcPts val="0"/>
              </a:spcBef>
              <a:spcAft>
                <a:spcPts val="0"/>
              </a:spcAft>
              <a:buClr>
                <a:srgbClr val="000000"/>
              </a:buClr>
              <a:buSzPts val="3000"/>
              <a:buFont typeface="Arial"/>
              <a:buNone/>
              <a:defRPr sz="3000"/>
            </a:lvl9pPr>
          </a:lstStyle>
          <a:p>
            <a:pPr marL="0" lvl="0" indent="0" algn="l" rtl="0">
              <a:spcBef>
                <a:spcPts val="0"/>
              </a:spcBef>
              <a:spcAft>
                <a:spcPts val="0"/>
              </a:spcAft>
              <a:buNone/>
            </a:pPr>
            <a:fld id="{00000000-1234-1234-1234-123412341234}" type="slidenum">
              <a:rPr lang="en-US"/>
              <a:t>‹#›</a:t>
            </a:fld>
            <a:endParaRPr sz="2400"/>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matchingName="slide-057">
  <p:cSld name="slide-057">
    <p:spTree>
      <p:nvGrpSpPr>
        <p:cNvPr id="1" name="Shape 280"/>
        <p:cNvGrpSpPr/>
        <p:nvPr/>
      </p:nvGrpSpPr>
      <p:grpSpPr>
        <a:xfrm>
          <a:off x="0" y="0"/>
          <a:ext cx="0" cy="0"/>
          <a:chOff x="0" y="0"/>
          <a:chExt cx="0" cy="0"/>
        </a:xfrm>
      </p:grpSpPr>
      <p:sp>
        <p:nvSpPr>
          <p:cNvPr id="281" name="Google Shape;281;p64"/>
          <p:cNvSpPr/>
          <p:nvPr/>
        </p:nvSpPr>
        <p:spPr>
          <a:xfrm>
            <a:off x="6857999" y="-1"/>
            <a:ext cx="6858004" cy="13716002"/>
          </a:xfrm>
          <a:prstGeom prst="rect">
            <a:avLst/>
          </a:prstGeom>
          <a:solidFill>
            <a:srgbClr val="212121"/>
          </a:solidFill>
          <a:ln>
            <a:noFill/>
          </a:ln>
          <a:effectLst>
            <a:outerShdw blurRad="38100" dist="25400" dir="5400000" rotWithShape="0">
              <a:srgbClr val="000000">
                <a:alpha val="49019"/>
              </a:srgbClr>
            </a:outerShdw>
          </a:effectLst>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3200"/>
              <a:buFont typeface="Arial"/>
              <a:buNone/>
            </a:pPr>
            <a:endParaRPr sz="3200" b="0" i="0" u="none" strike="noStrike" cap="none">
              <a:solidFill>
                <a:srgbClr val="FFFFFF"/>
              </a:solidFill>
              <a:latin typeface="Arial"/>
              <a:ea typeface="Arial"/>
              <a:cs typeface="Arial"/>
              <a:sym typeface="Arial"/>
            </a:endParaRPr>
          </a:p>
        </p:txBody>
      </p:sp>
      <p:sp>
        <p:nvSpPr>
          <p:cNvPr id="282" name="Google Shape;282;p64"/>
          <p:cNvSpPr>
            <a:spLocks noGrp="1"/>
          </p:cNvSpPr>
          <p:nvPr>
            <p:ph type="pic" idx="2"/>
          </p:nvPr>
        </p:nvSpPr>
        <p:spPr>
          <a:xfrm>
            <a:off x="0" y="0"/>
            <a:ext cx="6857904" cy="13715853"/>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1pPr>
            <a:lvl2pPr marR="0" lvl="1"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2pPr>
            <a:lvl3pPr marR="0" lvl="2"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3pPr>
            <a:lvl4pPr marR="0" lvl="3"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4pPr>
            <a:lvl5pPr marR="0" lvl="4"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5pPr>
            <a:lvl6pPr marR="0" lvl="5"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6pPr>
            <a:lvl7pPr marR="0" lvl="6"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7pPr>
            <a:lvl8pPr marR="0" lvl="7"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8pPr>
            <a:lvl9pPr marR="0" lvl="8"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9pPr>
          </a:lstStyle>
          <a:p>
            <a:endParaRPr/>
          </a:p>
        </p:txBody>
      </p:sp>
      <p:sp>
        <p:nvSpPr>
          <p:cNvPr id="283" name="Google Shape;283;p64"/>
          <p:cNvSpPr txBox="1"/>
          <p:nvPr/>
        </p:nvSpPr>
        <p:spPr>
          <a:xfrm>
            <a:off x="439983" y="12888507"/>
            <a:ext cx="12395456" cy="528430"/>
          </a:xfrm>
          <a:prstGeom prst="rect">
            <a:avLst/>
          </a:prstGeom>
          <a:noFill/>
          <a:ln>
            <a:noFill/>
          </a:ln>
        </p:spPr>
        <p:txBody>
          <a:bodyPr spcFirstLastPara="1" wrap="square" lIns="91375" tIns="91375" rIns="91375" bIns="91375" anchor="t" anchorCtr="0">
            <a:noAutofit/>
          </a:bodyPr>
          <a:lstStyle/>
          <a:p>
            <a:pPr marL="0" marR="0" lvl="0" indent="0" algn="l" rtl="0">
              <a:lnSpc>
                <a:spcPct val="90000"/>
              </a:lnSpc>
              <a:spcBef>
                <a:spcPts val="0"/>
              </a:spcBef>
              <a:spcAft>
                <a:spcPts val="0"/>
              </a:spcAft>
              <a:buClr>
                <a:srgbClr val="000000"/>
              </a:buClr>
              <a:buSzPts val="2400"/>
              <a:buFont typeface="Arial"/>
              <a:buNone/>
            </a:pPr>
            <a:r>
              <a:rPr lang="en-US" sz="2400" b="0" i="0" u="none" strike="noStrike" cap="none">
                <a:solidFill>
                  <a:srgbClr val="000000"/>
                </a:solidFill>
                <a:latin typeface="Arial"/>
                <a:ea typeface="Arial"/>
                <a:cs typeface="Arial"/>
                <a:sym typeface="Arial"/>
              </a:rPr>
              <a:t>Presentation Centrinno 2020</a:t>
            </a:r>
            <a:endParaRPr/>
          </a:p>
        </p:txBody>
      </p:sp>
      <p:sp>
        <p:nvSpPr>
          <p:cNvPr id="284" name="Google Shape;284;p64"/>
          <p:cNvSpPr txBox="1">
            <a:spLocks noGrp="1"/>
          </p:cNvSpPr>
          <p:nvPr>
            <p:ph type="sldNum" idx="12"/>
          </p:nvPr>
        </p:nvSpPr>
        <p:spPr>
          <a:xfrm>
            <a:off x="21848959" y="12319000"/>
            <a:ext cx="538089" cy="520936"/>
          </a:xfrm>
          <a:prstGeom prst="rect">
            <a:avLst/>
          </a:prstGeom>
          <a:noFill/>
          <a:ln>
            <a:noFill/>
          </a:ln>
        </p:spPr>
        <p:txBody>
          <a:bodyPr spcFirstLastPara="1" wrap="square" lIns="50800" tIns="50800" rIns="50800" bIns="50800" anchor="t" anchorCtr="0">
            <a:noAutofit/>
          </a:bodyPr>
          <a:lstStyle>
            <a:lvl1pPr marL="0" marR="0" lvl="0" indent="0" algn="l">
              <a:lnSpc>
                <a:spcPct val="120000"/>
              </a:lnSpc>
              <a:spcBef>
                <a:spcPts val="0"/>
              </a:spcBef>
              <a:spcAft>
                <a:spcPts val="0"/>
              </a:spcAft>
              <a:buClr>
                <a:srgbClr val="000000"/>
              </a:buClr>
              <a:buSzPts val="3000"/>
              <a:buFont typeface="Arial"/>
              <a:buNone/>
              <a:defRPr sz="3000"/>
            </a:lvl1pPr>
            <a:lvl2pPr marL="0" marR="0" lvl="1" indent="0" algn="l">
              <a:lnSpc>
                <a:spcPct val="120000"/>
              </a:lnSpc>
              <a:spcBef>
                <a:spcPts val="0"/>
              </a:spcBef>
              <a:spcAft>
                <a:spcPts val="0"/>
              </a:spcAft>
              <a:buClr>
                <a:srgbClr val="000000"/>
              </a:buClr>
              <a:buSzPts val="3000"/>
              <a:buFont typeface="Arial"/>
              <a:buNone/>
              <a:defRPr sz="3000"/>
            </a:lvl2pPr>
            <a:lvl3pPr marL="0" marR="0" lvl="2" indent="0" algn="l">
              <a:lnSpc>
                <a:spcPct val="120000"/>
              </a:lnSpc>
              <a:spcBef>
                <a:spcPts val="0"/>
              </a:spcBef>
              <a:spcAft>
                <a:spcPts val="0"/>
              </a:spcAft>
              <a:buClr>
                <a:srgbClr val="000000"/>
              </a:buClr>
              <a:buSzPts val="3000"/>
              <a:buFont typeface="Arial"/>
              <a:buNone/>
              <a:defRPr sz="3000"/>
            </a:lvl3pPr>
            <a:lvl4pPr marL="0" marR="0" lvl="3" indent="0" algn="l">
              <a:lnSpc>
                <a:spcPct val="120000"/>
              </a:lnSpc>
              <a:spcBef>
                <a:spcPts val="0"/>
              </a:spcBef>
              <a:spcAft>
                <a:spcPts val="0"/>
              </a:spcAft>
              <a:buClr>
                <a:srgbClr val="000000"/>
              </a:buClr>
              <a:buSzPts val="3000"/>
              <a:buFont typeface="Arial"/>
              <a:buNone/>
              <a:defRPr sz="3000"/>
            </a:lvl4pPr>
            <a:lvl5pPr marL="0" marR="0" lvl="4" indent="0" algn="l">
              <a:lnSpc>
                <a:spcPct val="120000"/>
              </a:lnSpc>
              <a:spcBef>
                <a:spcPts val="0"/>
              </a:spcBef>
              <a:spcAft>
                <a:spcPts val="0"/>
              </a:spcAft>
              <a:buClr>
                <a:srgbClr val="000000"/>
              </a:buClr>
              <a:buSzPts val="3000"/>
              <a:buFont typeface="Arial"/>
              <a:buNone/>
              <a:defRPr sz="3000"/>
            </a:lvl5pPr>
            <a:lvl6pPr marL="0" marR="0" lvl="5" indent="0" algn="l">
              <a:lnSpc>
                <a:spcPct val="120000"/>
              </a:lnSpc>
              <a:spcBef>
                <a:spcPts val="0"/>
              </a:spcBef>
              <a:spcAft>
                <a:spcPts val="0"/>
              </a:spcAft>
              <a:buClr>
                <a:srgbClr val="000000"/>
              </a:buClr>
              <a:buSzPts val="3000"/>
              <a:buFont typeface="Arial"/>
              <a:buNone/>
              <a:defRPr sz="3000"/>
            </a:lvl6pPr>
            <a:lvl7pPr marL="0" marR="0" lvl="6" indent="0" algn="l">
              <a:lnSpc>
                <a:spcPct val="120000"/>
              </a:lnSpc>
              <a:spcBef>
                <a:spcPts val="0"/>
              </a:spcBef>
              <a:spcAft>
                <a:spcPts val="0"/>
              </a:spcAft>
              <a:buClr>
                <a:srgbClr val="000000"/>
              </a:buClr>
              <a:buSzPts val="3000"/>
              <a:buFont typeface="Arial"/>
              <a:buNone/>
              <a:defRPr sz="3000"/>
            </a:lvl7pPr>
            <a:lvl8pPr marL="0" marR="0" lvl="7" indent="0" algn="l">
              <a:lnSpc>
                <a:spcPct val="120000"/>
              </a:lnSpc>
              <a:spcBef>
                <a:spcPts val="0"/>
              </a:spcBef>
              <a:spcAft>
                <a:spcPts val="0"/>
              </a:spcAft>
              <a:buClr>
                <a:srgbClr val="000000"/>
              </a:buClr>
              <a:buSzPts val="3000"/>
              <a:buFont typeface="Arial"/>
              <a:buNone/>
              <a:defRPr sz="3000"/>
            </a:lvl8pPr>
            <a:lvl9pPr marL="0" marR="0" lvl="8" indent="0" algn="l">
              <a:lnSpc>
                <a:spcPct val="120000"/>
              </a:lnSpc>
              <a:spcBef>
                <a:spcPts val="0"/>
              </a:spcBef>
              <a:spcAft>
                <a:spcPts val="0"/>
              </a:spcAft>
              <a:buClr>
                <a:srgbClr val="000000"/>
              </a:buClr>
              <a:buSzPts val="3000"/>
              <a:buFont typeface="Arial"/>
              <a:buNone/>
              <a:defRPr sz="3000"/>
            </a:lvl9pPr>
          </a:lstStyle>
          <a:p>
            <a:pPr marL="0" lvl="0" indent="0" algn="l" rtl="0">
              <a:spcBef>
                <a:spcPts val="0"/>
              </a:spcBef>
              <a:spcAft>
                <a:spcPts val="0"/>
              </a:spcAft>
              <a:buNone/>
            </a:pPr>
            <a:fld id="{00000000-1234-1234-1234-123412341234}" type="slidenum">
              <a:rPr lang="en-US"/>
              <a:t>‹#›</a:t>
            </a:fld>
            <a:endParaRPr sz="2400"/>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matchingName="slide-058">
  <p:cSld name="slide-058">
    <p:spTree>
      <p:nvGrpSpPr>
        <p:cNvPr id="1" name="Shape 285"/>
        <p:cNvGrpSpPr/>
        <p:nvPr/>
      </p:nvGrpSpPr>
      <p:grpSpPr>
        <a:xfrm>
          <a:off x="0" y="0"/>
          <a:ext cx="0" cy="0"/>
          <a:chOff x="0" y="0"/>
          <a:chExt cx="0" cy="0"/>
        </a:xfrm>
      </p:grpSpPr>
      <p:sp>
        <p:nvSpPr>
          <p:cNvPr id="286" name="Google Shape;286;p65"/>
          <p:cNvSpPr/>
          <p:nvPr/>
        </p:nvSpPr>
        <p:spPr>
          <a:xfrm>
            <a:off x="17526000" y="-1"/>
            <a:ext cx="6858000" cy="13716002"/>
          </a:xfrm>
          <a:prstGeom prst="rect">
            <a:avLst/>
          </a:prstGeom>
          <a:solidFill>
            <a:srgbClr val="212121"/>
          </a:solidFill>
          <a:ln>
            <a:noFill/>
          </a:ln>
          <a:effectLst>
            <a:outerShdw blurRad="38100" dist="25400" dir="5400000" rotWithShape="0">
              <a:srgbClr val="000000">
                <a:alpha val="49019"/>
              </a:srgbClr>
            </a:outerShdw>
          </a:effectLst>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3200"/>
              <a:buFont typeface="Arial"/>
              <a:buNone/>
            </a:pPr>
            <a:endParaRPr sz="3200" b="0" i="0" u="none" strike="noStrike" cap="none">
              <a:solidFill>
                <a:srgbClr val="FFFFFF"/>
              </a:solidFill>
              <a:latin typeface="Arial"/>
              <a:ea typeface="Arial"/>
              <a:cs typeface="Arial"/>
              <a:sym typeface="Arial"/>
            </a:endParaRPr>
          </a:p>
        </p:txBody>
      </p:sp>
      <p:sp>
        <p:nvSpPr>
          <p:cNvPr id="287" name="Google Shape;287;p65"/>
          <p:cNvSpPr>
            <a:spLocks noGrp="1"/>
          </p:cNvSpPr>
          <p:nvPr>
            <p:ph type="pic" idx="2"/>
          </p:nvPr>
        </p:nvSpPr>
        <p:spPr>
          <a:xfrm>
            <a:off x="10668000" y="0"/>
            <a:ext cx="6857904" cy="13715853"/>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1pPr>
            <a:lvl2pPr marR="0" lvl="1"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2pPr>
            <a:lvl3pPr marR="0" lvl="2"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3pPr>
            <a:lvl4pPr marR="0" lvl="3"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4pPr>
            <a:lvl5pPr marR="0" lvl="4"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5pPr>
            <a:lvl6pPr marR="0" lvl="5"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6pPr>
            <a:lvl7pPr marR="0" lvl="6"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7pPr>
            <a:lvl8pPr marR="0" lvl="7"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8pPr>
            <a:lvl9pPr marR="0" lvl="8"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9pPr>
          </a:lstStyle>
          <a:p>
            <a:endParaRPr/>
          </a:p>
        </p:txBody>
      </p:sp>
      <p:sp>
        <p:nvSpPr>
          <p:cNvPr id="288" name="Google Shape;288;p65"/>
          <p:cNvSpPr txBox="1"/>
          <p:nvPr/>
        </p:nvSpPr>
        <p:spPr>
          <a:xfrm>
            <a:off x="439983" y="12888507"/>
            <a:ext cx="12395456" cy="528430"/>
          </a:xfrm>
          <a:prstGeom prst="rect">
            <a:avLst/>
          </a:prstGeom>
          <a:noFill/>
          <a:ln>
            <a:noFill/>
          </a:ln>
        </p:spPr>
        <p:txBody>
          <a:bodyPr spcFirstLastPara="1" wrap="square" lIns="91375" tIns="91375" rIns="91375" bIns="91375" anchor="t" anchorCtr="0">
            <a:noAutofit/>
          </a:bodyPr>
          <a:lstStyle/>
          <a:p>
            <a:pPr marL="0" marR="0" lvl="0" indent="0" algn="l" rtl="0">
              <a:lnSpc>
                <a:spcPct val="90000"/>
              </a:lnSpc>
              <a:spcBef>
                <a:spcPts val="0"/>
              </a:spcBef>
              <a:spcAft>
                <a:spcPts val="0"/>
              </a:spcAft>
              <a:buClr>
                <a:srgbClr val="000000"/>
              </a:buClr>
              <a:buSzPts val="2400"/>
              <a:buFont typeface="Arial"/>
              <a:buNone/>
            </a:pPr>
            <a:r>
              <a:rPr lang="en-US" sz="2400" b="0" i="0" u="none" strike="noStrike" cap="none">
                <a:solidFill>
                  <a:srgbClr val="000000"/>
                </a:solidFill>
                <a:latin typeface="Arial"/>
                <a:ea typeface="Arial"/>
                <a:cs typeface="Arial"/>
                <a:sym typeface="Arial"/>
              </a:rPr>
              <a:t>Presentation Centrinno 2020</a:t>
            </a:r>
            <a:endParaRPr/>
          </a:p>
        </p:txBody>
      </p:sp>
      <p:sp>
        <p:nvSpPr>
          <p:cNvPr id="289" name="Google Shape;289;p65"/>
          <p:cNvSpPr txBox="1">
            <a:spLocks noGrp="1"/>
          </p:cNvSpPr>
          <p:nvPr>
            <p:ph type="sldNum" idx="12"/>
          </p:nvPr>
        </p:nvSpPr>
        <p:spPr>
          <a:xfrm>
            <a:off x="21848959" y="12319000"/>
            <a:ext cx="538089" cy="520936"/>
          </a:xfrm>
          <a:prstGeom prst="rect">
            <a:avLst/>
          </a:prstGeom>
          <a:noFill/>
          <a:ln>
            <a:noFill/>
          </a:ln>
        </p:spPr>
        <p:txBody>
          <a:bodyPr spcFirstLastPara="1" wrap="square" lIns="50800" tIns="50800" rIns="50800" bIns="50800" anchor="t" anchorCtr="0">
            <a:noAutofit/>
          </a:bodyPr>
          <a:lstStyle>
            <a:lvl1pPr marL="0" marR="0" lvl="0" indent="0" algn="l">
              <a:lnSpc>
                <a:spcPct val="120000"/>
              </a:lnSpc>
              <a:spcBef>
                <a:spcPts val="0"/>
              </a:spcBef>
              <a:spcAft>
                <a:spcPts val="0"/>
              </a:spcAft>
              <a:buClr>
                <a:srgbClr val="000000"/>
              </a:buClr>
              <a:buSzPts val="3000"/>
              <a:buFont typeface="Arial"/>
              <a:buNone/>
              <a:defRPr sz="3000"/>
            </a:lvl1pPr>
            <a:lvl2pPr marL="0" marR="0" lvl="1" indent="0" algn="l">
              <a:lnSpc>
                <a:spcPct val="120000"/>
              </a:lnSpc>
              <a:spcBef>
                <a:spcPts val="0"/>
              </a:spcBef>
              <a:spcAft>
                <a:spcPts val="0"/>
              </a:spcAft>
              <a:buClr>
                <a:srgbClr val="000000"/>
              </a:buClr>
              <a:buSzPts val="3000"/>
              <a:buFont typeface="Arial"/>
              <a:buNone/>
              <a:defRPr sz="3000"/>
            </a:lvl2pPr>
            <a:lvl3pPr marL="0" marR="0" lvl="2" indent="0" algn="l">
              <a:lnSpc>
                <a:spcPct val="120000"/>
              </a:lnSpc>
              <a:spcBef>
                <a:spcPts val="0"/>
              </a:spcBef>
              <a:spcAft>
                <a:spcPts val="0"/>
              </a:spcAft>
              <a:buClr>
                <a:srgbClr val="000000"/>
              </a:buClr>
              <a:buSzPts val="3000"/>
              <a:buFont typeface="Arial"/>
              <a:buNone/>
              <a:defRPr sz="3000"/>
            </a:lvl3pPr>
            <a:lvl4pPr marL="0" marR="0" lvl="3" indent="0" algn="l">
              <a:lnSpc>
                <a:spcPct val="120000"/>
              </a:lnSpc>
              <a:spcBef>
                <a:spcPts val="0"/>
              </a:spcBef>
              <a:spcAft>
                <a:spcPts val="0"/>
              </a:spcAft>
              <a:buClr>
                <a:srgbClr val="000000"/>
              </a:buClr>
              <a:buSzPts val="3000"/>
              <a:buFont typeface="Arial"/>
              <a:buNone/>
              <a:defRPr sz="3000"/>
            </a:lvl4pPr>
            <a:lvl5pPr marL="0" marR="0" lvl="4" indent="0" algn="l">
              <a:lnSpc>
                <a:spcPct val="120000"/>
              </a:lnSpc>
              <a:spcBef>
                <a:spcPts val="0"/>
              </a:spcBef>
              <a:spcAft>
                <a:spcPts val="0"/>
              </a:spcAft>
              <a:buClr>
                <a:srgbClr val="000000"/>
              </a:buClr>
              <a:buSzPts val="3000"/>
              <a:buFont typeface="Arial"/>
              <a:buNone/>
              <a:defRPr sz="3000"/>
            </a:lvl5pPr>
            <a:lvl6pPr marL="0" marR="0" lvl="5" indent="0" algn="l">
              <a:lnSpc>
                <a:spcPct val="120000"/>
              </a:lnSpc>
              <a:spcBef>
                <a:spcPts val="0"/>
              </a:spcBef>
              <a:spcAft>
                <a:spcPts val="0"/>
              </a:spcAft>
              <a:buClr>
                <a:srgbClr val="000000"/>
              </a:buClr>
              <a:buSzPts val="3000"/>
              <a:buFont typeface="Arial"/>
              <a:buNone/>
              <a:defRPr sz="3000"/>
            </a:lvl6pPr>
            <a:lvl7pPr marL="0" marR="0" lvl="6" indent="0" algn="l">
              <a:lnSpc>
                <a:spcPct val="120000"/>
              </a:lnSpc>
              <a:spcBef>
                <a:spcPts val="0"/>
              </a:spcBef>
              <a:spcAft>
                <a:spcPts val="0"/>
              </a:spcAft>
              <a:buClr>
                <a:srgbClr val="000000"/>
              </a:buClr>
              <a:buSzPts val="3000"/>
              <a:buFont typeface="Arial"/>
              <a:buNone/>
              <a:defRPr sz="3000"/>
            </a:lvl7pPr>
            <a:lvl8pPr marL="0" marR="0" lvl="7" indent="0" algn="l">
              <a:lnSpc>
                <a:spcPct val="120000"/>
              </a:lnSpc>
              <a:spcBef>
                <a:spcPts val="0"/>
              </a:spcBef>
              <a:spcAft>
                <a:spcPts val="0"/>
              </a:spcAft>
              <a:buClr>
                <a:srgbClr val="000000"/>
              </a:buClr>
              <a:buSzPts val="3000"/>
              <a:buFont typeface="Arial"/>
              <a:buNone/>
              <a:defRPr sz="3000"/>
            </a:lvl8pPr>
            <a:lvl9pPr marL="0" marR="0" lvl="8" indent="0" algn="l">
              <a:lnSpc>
                <a:spcPct val="120000"/>
              </a:lnSpc>
              <a:spcBef>
                <a:spcPts val="0"/>
              </a:spcBef>
              <a:spcAft>
                <a:spcPts val="0"/>
              </a:spcAft>
              <a:buClr>
                <a:srgbClr val="000000"/>
              </a:buClr>
              <a:buSzPts val="3000"/>
              <a:buFont typeface="Arial"/>
              <a:buNone/>
              <a:defRPr sz="3000"/>
            </a:lvl9pPr>
          </a:lstStyle>
          <a:p>
            <a:pPr marL="0" lvl="0" indent="0" algn="l" rtl="0">
              <a:spcBef>
                <a:spcPts val="0"/>
              </a:spcBef>
              <a:spcAft>
                <a:spcPts val="0"/>
              </a:spcAft>
              <a:buNone/>
            </a:pPr>
            <a:fld id="{00000000-1234-1234-1234-123412341234}" type="slidenum">
              <a:rPr lang="en-US"/>
              <a:t>‹#›</a:t>
            </a:fld>
            <a:endParaRPr sz="2400"/>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slide-059">
  <p:cSld name="slide-059">
    <p:spTree>
      <p:nvGrpSpPr>
        <p:cNvPr id="1" name="Shape 290"/>
        <p:cNvGrpSpPr/>
        <p:nvPr/>
      </p:nvGrpSpPr>
      <p:grpSpPr>
        <a:xfrm>
          <a:off x="0" y="0"/>
          <a:ext cx="0" cy="0"/>
          <a:chOff x="0" y="0"/>
          <a:chExt cx="0" cy="0"/>
        </a:xfrm>
      </p:grpSpPr>
      <p:sp>
        <p:nvSpPr>
          <p:cNvPr id="291" name="Google Shape;291;p66"/>
          <p:cNvSpPr>
            <a:spLocks noGrp="1"/>
          </p:cNvSpPr>
          <p:nvPr>
            <p:ph type="pic" idx="2"/>
          </p:nvPr>
        </p:nvSpPr>
        <p:spPr>
          <a:xfrm>
            <a:off x="12192000" y="4571998"/>
            <a:ext cx="6096000" cy="4572002"/>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1pPr>
            <a:lvl2pPr marR="0" lvl="1"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2pPr>
            <a:lvl3pPr marR="0" lvl="2"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3pPr>
            <a:lvl4pPr marR="0" lvl="3"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4pPr>
            <a:lvl5pPr marR="0" lvl="4"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5pPr>
            <a:lvl6pPr marR="0" lvl="5"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6pPr>
            <a:lvl7pPr marR="0" lvl="6"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7pPr>
            <a:lvl8pPr marR="0" lvl="7"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8pPr>
            <a:lvl9pPr marR="0" lvl="8"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9pPr>
          </a:lstStyle>
          <a:p>
            <a:endParaRPr/>
          </a:p>
        </p:txBody>
      </p:sp>
      <p:sp>
        <p:nvSpPr>
          <p:cNvPr id="292" name="Google Shape;292;p66"/>
          <p:cNvSpPr>
            <a:spLocks noGrp="1"/>
          </p:cNvSpPr>
          <p:nvPr>
            <p:ph type="pic" idx="3"/>
          </p:nvPr>
        </p:nvSpPr>
        <p:spPr>
          <a:xfrm>
            <a:off x="18288000" y="4571998"/>
            <a:ext cx="6096000" cy="4572002"/>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1pPr>
            <a:lvl2pPr marR="0" lvl="1"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2pPr>
            <a:lvl3pPr marR="0" lvl="2"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3pPr>
            <a:lvl4pPr marR="0" lvl="3"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4pPr>
            <a:lvl5pPr marR="0" lvl="4"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5pPr>
            <a:lvl6pPr marR="0" lvl="5"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6pPr>
            <a:lvl7pPr marR="0" lvl="6"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7pPr>
            <a:lvl8pPr marR="0" lvl="7"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8pPr>
            <a:lvl9pPr marR="0" lvl="8"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9pPr>
          </a:lstStyle>
          <a:p>
            <a:endParaRPr/>
          </a:p>
        </p:txBody>
      </p:sp>
      <p:sp>
        <p:nvSpPr>
          <p:cNvPr id="293" name="Google Shape;293;p66"/>
          <p:cNvSpPr>
            <a:spLocks noGrp="1"/>
          </p:cNvSpPr>
          <p:nvPr>
            <p:ph type="pic" idx="4"/>
          </p:nvPr>
        </p:nvSpPr>
        <p:spPr>
          <a:xfrm>
            <a:off x="18288000" y="9143999"/>
            <a:ext cx="6096000" cy="4572004"/>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1pPr>
            <a:lvl2pPr marR="0" lvl="1"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2pPr>
            <a:lvl3pPr marR="0" lvl="2"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3pPr>
            <a:lvl4pPr marR="0" lvl="3"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4pPr>
            <a:lvl5pPr marR="0" lvl="4"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5pPr>
            <a:lvl6pPr marR="0" lvl="5"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6pPr>
            <a:lvl7pPr marR="0" lvl="6"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7pPr>
            <a:lvl8pPr marR="0" lvl="7"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8pPr>
            <a:lvl9pPr marR="0" lvl="8"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9pPr>
          </a:lstStyle>
          <a:p>
            <a:endParaRPr/>
          </a:p>
        </p:txBody>
      </p:sp>
      <p:sp>
        <p:nvSpPr>
          <p:cNvPr id="294" name="Google Shape;294;p66"/>
          <p:cNvSpPr>
            <a:spLocks noGrp="1"/>
          </p:cNvSpPr>
          <p:nvPr>
            <p:ph type="pic" idx="5"/>
          </p:nvPr>
        </p:nvSpPr>
        <p:spPr>
          <a:xfrm>
            <a:off x="12192000" y="9143999"/>
            <a:ext cx="6096000" cy="4572004"/>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1pPr>
            <a:lvl2pPr marR="0" lvl="1"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2pPr>
            <a:lvl3pPr marR="0" lvl="2"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3pPr>
            <a:lvl4pPr marR="0" lvl="3"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4pPr>
            <a:lvl5pPr marR="0" lvl="4"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5pPr>
            <a:lvl6pPr marR="0" lvl="5"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6pPr>
            <a:lvl7pPr marR="0" lvl="6"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7pPr>
            <a:lvl8pPr marR="0" lvl="7"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8pPr>
            <a:lvl9pPr marR="0" lvl="8"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9pPr>
          </a:lstStyle>
          <a:p>
            <a:endParaRPr/>
          </a:p>
        </p:txBody>
      </p:sp>
      <p:sp>
        <p:nvSpPr>
          <p:cNvPr id="295" name="Google Shape;295;p66"/>
          <p:cNvSpPr>
            <a:spLocks noGrp="1"/>
          </p:cNvSpPr>
          <p:nvPr>
            <p:ph type="pic" idx="6"/>
          </p:nvPr>
        </p:nvSpPr>
        <p:spPr>
          <a:xfrm>
            <a:off x="6096000" y="9143999"/>
            <a:ext cx="6096000" cy="4572004"/>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1pPr>
            <a:lvl2pPr marR="0" lvl="1"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2pPr>
            <a:lvl3pPr marR="0" lvl="2"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3pPr>
            <a:lvl4pPr marR="0" lvl="3"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4pPr>
            <a:lvl5pPr marR="0" lvl="4"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5pPr>
            <a:lvl6pPr marR="0" lvl="5"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6pPr>
            <a:lvl7pPr marR="0" lvl="6"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7pPr>
            <a:lvl8pPr marR="0" lvl="7"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8pPr>
            <a:lvl9pPr marR="0" lvl="8"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9pPr>
          </a:lstStyle>
          <a:p>
            <a:endParaRPr/>
          </a:p>
        </p:txBody>
      </p:sp>
      <p:sp>
        <p:nvSpPr>
          <p:cNvPr id="296" name="Google Shape;296;p66"/>
          <p:cNvSpPr>
            <a:spLocks noGrp="1"/>
          </p:cNvSpPr>
          <p:nvPr>
            <p:ph type="pic" idx="7"/>
          </p:nvPr>
        </p:nvSpPr>
        <p:spPr>
          <a:xfrm>
            <a:off x="0" y="9143999"/>
            <a:ext cx="6096000" cy="4572004"/>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1pPr>
            <a:lvl2pPr marR="0" lvl="1"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2pPr>
            <a:lvl3pPr marR="0" lvl="2"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3pPr>
            <a:lvl4pPr marR="0" lvl="3"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4pPr>
            <a:lvl5pPr marR="0" lvl="4"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5pPr>
            <a:lvl6pPr marR="0" lvl="5"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6pPr>
            <a:lvl7pPr marR="0" lvl="6"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7pPr>
            <a:lvl8pPr marR="0" lvl="7"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8pPr>
            <a:lvl9pPr marR="0" lvl="8"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9pPr>
          </a:lstStyle>
          <a:p>
            <a:endParaRPr/>
          </a:p>
        </p:txBody>
      </p:sp>
      <p:sp>
        <p:nvSpPr>
          <p:cNvPr id="297" name="Google Shape;297;p66"/>
          <p:cNvSpPr txBox="1">
            <a:spLocks noGrp="1"/>
          </p:cNvSpPr>
          <p:nvPr>
            <p:ph type="sldNum" idx="12"/>
          </p:nvPr>
        </p:nvSpPr>
        <p:spPr>
          <a:xfrm>
            <a:off x="21848959" y="12319000"/>
            <a:ext cx="538089" cy="520936"/>
          </a:xfrm>
          <a:prstGeom prst="rect">
            <a:avLst/>
          </a:prstGeom>
          <a:noFill/>
          <a:ln>
            <a:noFill/>
          </a:ln>
        </p:spPr>
        <p:txBody>
          <a:bodyPr spcFirstLastPara="1" wrap="square" lIns="50800" tIns="50800" rIns="50800" bIns="50800" anchor="t" anchorCtr="0">
            <a:noAutofit/>
          </a:bodyPr>
          <a:lstStyle>
            <a:lvl1pPr marL="0" marR="0" lvl="0" indent="0" algn="l">
              <a:lnSpc>
                <a:spcPct val="120000"/>
              </a:lnSpc>
              <a:spcBef>
                <a:spcPts val="0"/>
              </a:spcBef>
              <a:spcAft>
                <a:spcPts val="0"/>
              </a:spcAft>
              <a:buClr>
                <a:srgbClr val="000000"/>
              </a:buClr>
              <a:buSzPts val="3000"/>
              <a:buFont typeface="Arial"/>
              <a:buNone/>
              <a:defRPr sz="3000"/>
            </a:lvl1pPr>
            <a:lvl2pPr marL="0" marR="0" lvl="1" indent="0" algn="l">
              <a:lnSpc>
                <a:spcPct val="120000"/>
              </a:lnSpc>
              <a:spcBef>
                <a:spcPts val="0"/>
              </a:spcBef>
              <a:spcAft>
                <a:spcPts val="0"/>
              </a:spcAft>
              <a:buClr>
                <a:srgbClr val="000000"/>
              </a:buClr>
              <a:buSzPts val="3000"/>
              <a:buFont typeface="Arial"/>
              <a:buNone/>
              <a:defRPr sz="3000"/>
            </a:lvl2pPr>
            <a:lvl3pPr marL="0" marR="0" lvl="2" indent="0" algn="l">
              <a:lnSpc>
                <a:spcPct val="120000"/>
              </a:lnSpc>
              <a:spcBef>
                <a:spcPts val="0"/>
              </a:spcBef>
              <a:spcAft>
                <a:spcPts val="0"/>
              </a:spcAft>
              <a:buClr>
                <a:srgbClr val="000000"/>
              </a:buClr>
              <a:buSzPts val="3000"/>
              <a:buFont typeface="Arial"/>
              <a:buNone/>
              <a:defRPr sz="3000"/>
            </a:lvl3pPr>
            <a:lvl4pPr marL="0" marR="0" lvl="3" indent="0" algn="l">
              <a:lnSpc>
                <a:spcPct val="120000"/>
              </a:lnSpc>
              <a:spcBef>
                <a:spcPts val="0"/>
              </a:spcBef>
              <a:spcAft>
                <a:spcPts val="0"/>
              </a:spcAft>
              <a:buClr>
                <a:srgbClr val="000000"/>
              </a:buClr>
              <a:buSzPts val="3000"/>
              <a:buFont typeface="Arial"/>
              <a:buNone/>
              <a:defRPr sz="3000"/>
            </a:lvl4pPr>
            <a:lvl5pPr marL="0" marR="0" lvl="4" indent="0" algn="l">
              <a:lnSpc>
                <a:spcPct val="120000"/>
              </a:lnSpc>
              <a:spcBef>
                <a:spcPts val="0"/>
              </a:spcBef>
              <a:spcAft>
                <a:spcPts val="0"/>
              </a:spcAft>
              <a:buClr>
                <a:srgbClr val="000000"/>
              </a:buClr>
              <a:buSzPts val="3000"/>
              <a:buFont typeface="Arial"/>
              <a:buNone/>
              <a:defRPr sz="3000"/>
            </a:lvl5pPr>
            <a:lvl6pPr marL="0" marR="0" lvl="5" indent="0" algn="l">
              <a:lnSpc>
                <a:spcPct val="120000"/>
              </a:lnSpc>
              <a:spcBef>
                <a:spcPts val="0"/>
              </a:spcBef>
              <a:spcAft>
                <a:spcPts val="0"/>
              </a:spcAft>
              <a:buClr>
                <a:srgbClr val="000000"/>
              </a:buClr>
              <a:buSzPts val="3000"/>
              <a:buFont typeface="Arial"/>
              <a:buNone/>
              <a:defRPr sz="3000"/>
            </a:lvl6pPr>
            <a:lvl7pPr marL="0" marR="0" lvl="6" indent="0" algn="l">
              <a:lnSpc>
                <a:spcPct val="120000"/>
              </a:lnSpc>
              <a:spcBef>
                <a:spcPts val="0"/>
              </a:spcBef>
              <a:spcAft>
                <a:spcPts val="0"/>
              </a:spcAft>
              <a:buClr>
                <a:srgbClr val="000000"/>
              </a:buClr>
              <a:buSzPts val="3000"/>
              <a:buFont typeface="Arial"/>
              <a:buNone/>
              <a:defRPr sz="3000"/>
            </a:lvl7pPr>
            <a:lvl8pPr marL="0" marR="0" lvl="7" indent="0" algn="l">
              <a:lnSpc>
                <a:spcPct val="120000"/>
              </a:lnSpc>
              <a:spcBef>
                <a:spcPts val="0"/>
              </a:spcBef>
              <a:spcAft>
                <a:spcPts val="0"/>
              </a:spcAft>
              <a:buClr>
                <a:srgbClr val="000000"/>
              </a:buClr>
              <a:buSzPts val="3000"/>
              <a:buFont typeface="Arial"/>
              <a:buNone/>
              <a:defRPr sz="3000"/>
            </a:lvl8pPr>
            <a:lvl9pPr marL="0" marR="0" lvl="8" indent="0" algn="l">
              <a:lnSpc>
                <a:spcPct val="120000"/>
              </a:lnSpc>
              <a:spcBef>
                <a:spcPts val="0"/>
              </a:spcBef>
              <a:spcAft>
                <a:spcPts val="0"/>
              </a:spcAft>
              <a:buClr>
                <a:srgbClr val="000000"/>
              </a:buClr>
              <a:buSzPts val="3000"/>
              <a:buFont typeface="Arial"/>
              <a:buNone/>
              <a:defRPr sz="3000"/>
            </a:lvl9pPr>
          </a:lstStyle>
          <a:p>
            <a:pPr marL="0" lvl="0" indent="0" algn="l" rtl="0">
              <a:spcBef>
                <a:spcPts val="0"/>
              </a:spcBef>
              <a:spcAft>
                <a:spcPts val="0"/>
              </a:spcAft>
              <a:buNone/>
            </a:pPr>
            <a:fld id="{00000000-1234-1234-1234-123412341234}" type="slidenum">
              <a:rPr lang="en-US"/>
              <a:t>‹#›</a:t>
            </a:fld>
            <a:endParaRPr sz="2400"/>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matchingName="slide-060">
  <p:cSld name="slide-060">
    <p:spTree>
      <p:nvGrpSpPr>
        <p:cNvPr id="1" name="Shape 298"/>
        <p:cNvGrpSpPr/>
        <p:nvPr/>
      </p:nvGrpSpPr>
      <p:grpSpPr>
        <a:xfrm>
          <a:off x="0" y="0"/>
          <a:ext cx="0" cy="0"/>
          <a:chOff x="0" y="0"/>
          <a:chExt cx="0" cy="0"/>
        </a:xfrm>
      </p:grpSpPr>
      <p:sp>
        <p:nvSpPr>
          <p:cNvPr id="299" name="Google Shape;299;p67"/>
          <p:cNvSpPr/>
          <p:nvPr/>
        </p:nvSpPr>
        <p:spPr>
          <a:xfrm>
            <a:off x="-4" y="4572000"/>
            <a:ext cx="24384009" cy="9144001"/>
          </a:xfrm>
          <a:prstGeom prst="rect">
            <a:avLst/>
          </a:prstGeom>
          <a:solidFill>
            <a:srgbClr val="212121"/>
          </a:solidFill>
          <a:ln>
            <a:noFill/>
          </a:ln>
          <a:effectLst>
            <a:outerShdw blurRad="38100" dist="25400" dir="5400000" rotWithShape="0">
              <a:srgbClr val="000000">
                <a:alpha val="49019"/>
              </a:srgbClr>
            </a:outerShdw>
          </a:effectLst>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3200"/>
              <a:buFont typeface="Arial"/>
              <a:buNone/>
            </a:pPr>
            <a:endParaRPr sz="3200" b="0" i="0" u="none" strike="noStrike" cap="none">
              <a:solidFill>
                <a:srgbClr val="FFFFFF"/>
              </a:solidFill>
              <a:latin typeface="Arial"/>
              <a:ea typeface="Arial"/>
              <a:cs typeface="Arial"/>
              <a:sym typeface="Arial"/>
            </a:endParaRPr>
          </a:p>
        </p:txBody>
      </p:sp>
      <p:sp>
        <p:nvSpPr>
          <p:cNvPr id="300" name="Google Shape;300;p67"/>
          <p:cNvSpPr>
            <a:spLocks noGrp="1"/>
          </p:cNvSpPr>
          <p:nvPr>
            <p:ph type="pic" idx="2"/>
          </p:nvPr>
        </p:nvSpPr>
        <p:spPr>
          <a:xfrm>
            <a:off x="18288000" y="0"/>
            <a:ext cx="6096000" cy="4572002"/>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1pPr>
            <a:lvl2pPr marR="0" lvl="1"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2pPr>
            <a:lvl3pPr marR="0" lvl="2"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3pPr>
            <a:lvl4pPr marR="0" lvl="3"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4pPr>
            <a:lvl5pPr marR="0" lvl="4"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5pPr>
            <a:lvl6pPr marR="0" lvl="5"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6pPr>
            <a:lvl7pPr marR="0" lvl="6"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7pPr>
            <a:lvl8pPr marR="0" lvl="7"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8pPr>
            <a:lvl9pPr marR="0" lvl="8"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9pPr>
          </a:lstStyle>
          <a:p>
            <a:endParaRPr/>
          </a:p>
        </p:txBody>
      </p:sp>
      <p:sp>
        <p:nvSpPr>
          <p:cNvPr id="301" name="Google Shape;301;p67"/>
          <p:cNvSpPr>
            <a:spLocks noGrp="1"/>
          </p:cNvSpPr>
          <p:nvPr>
            <p:ph type="pic" idx="3"/>
          </p:nvPr>
        </p:nvSpPr>
        <p:spPr>
          <a:xfrm>
            <a:off x="12192000" y="0"/>
            <a:ext cx="6096000" cy="4572002"/>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1pPr>
            <a:lvl2pPr marR="0" lvl="1"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2pPr>
            <a:lvl3pPr marR="0" lvl="2"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3pPr>
            <a:lvl4pPr marR="0" lvl="3"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4pPr>
            <a:lvl5pPr marR="0" lvl="4"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5pPr>
            <a:lvl6pPr marR="0" lvl="5"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6pPr>
            <a:lvl7pPr marR="0" lvl="6"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7pPr>
            <a:lvl8pPr marR="0" lvl="7"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8pPr>
            <a:lvl9pPr marR="0" lvl="8"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9pPr>
          </a:lstStyle>
          <a:p>
            <a:endParaRPr/>
          </a:p>
        </p:txBody>
      </p:sp>
      <p:sp>
        <p:nvSpPr>
          <p:cNvPr id="302" name="Google Shape;302;p67"/>
          <p:cNvSpPr>
            <a:spLocks noGrp="1"/>
          </p:cNvSpPr>
          <p:nvPr>
            <p:ph type="pic" idx="4"/>
          </p:nvPr>
        </p:nvSpPr>
        <p:spPr>
          <a:xfrm>
            <a:off x="6096000" y="0"/>
            <a:ext cx="6096000" cy="4572002"/>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1pPr>
            <a:lvl2pPr marR="0" lvl="1"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2pPr>
            <a:lvl3pPr marR="0" lvl="2"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3pPr>
            <a:lvl4pPr marR="0" lvl="3"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4pPr>
            <a:lvl5pPr marR="0" lvl="4"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5pPr>
            <a:lvl6pPr marR="0" lvl="5"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6pPr>
            <a:lvl7pPr marR="0" lvl="6"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7pPr>
            <a:lvl8pPr marR="0" lvl="7"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8pPr>
            <a:lvl9pPr marR="0" lvl="8"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9pPr>
          </a:lstStyle>
          <a:p>
            <a:endParaRPr/>
          </a:p>
        </p:txBody>
      </p:sp>
      <p:sp>
        <p:nvSpPr>
          <p:cNvPr id="303" name="Google Shape;303;p67"/>
          <p:cNvSpPr>
            <a:spLocks noGrp="1"/>
          </p:cNvSpPr>
          <p:nvPr>
            <p:ph type="pic" idx="5"/>
          </p:nvPr>
        </p:nvSpPr>
        <p:spPr>
          <a:xfrm>
            <a:off x="0" y="0"/>
            <a:ext cx="6096000" cy="4572002"/>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1pPr>
            <a:lvl2pPr marR="0" lvl="1"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2pPr>
            <a:lvl3pPr marR="0" lvl="2"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3pPr>
            <a:lvl4pPr marR="0" lvl="3"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4pPr>
            <a:lvl5pPr marR="0" lvl="4"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5pPr>
            <a:lvl6pPr marR="0" lvl="5"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6pPr>
            <a:lvl7pPr marR="0" lvl="6"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7pPr>
            <a:lvl8pPr marR="0" lvl="7"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8pPr>
            <a:lvl9pPr marR="0" lvl="8"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9pPr>
          </a:lstStyle>
          <a:p>
            <a:endParaRPr/>
          </a:p>
        </p:txBody>
      </p:sp>
      <p:sp>
        <p:nvSpPr>
          <p:cNvPr id="304" name="Google Shape;304;p67"/>
          <p:cNvSpPr txBox="1"/>
          <p:nvPr/>
        </p:nvSpPr>
        <p:spPr>
          <a:xfrm>
            <a:off x="439983" y="12888507"/>
            <a:ext cx="12395456" cy="528430"/>
          </a:xfrm>
          <a:prstGeom prst="rect">
            <a:avLst/>
          </a:prstGeom>
          <a:noFill/>
          <a:ln>
            <a:noFill/>
          </a:ln>
        </p:spPr>
        <p:txBody>
          <a:bodyPr spcFirstLastPara="1" wrap="square" lIns="91375" tIns="91375" rIns="91375" bIns="91375" anchor="t" anchorCtr="0">
            <a:noAutofit/>
          </a:bodyPr>
          <a:lstStyle/>
          <a:p>
            <a:pPr marL="0" marR="0" lvl="0" indent="0" algn="l" rtl="0">
              <a:lnSpc>
                <a:spcPct val="90000"/>
              </a:lnSpc>
              <a:spcBef>
                <a:spcPts val="0"/>
              </a:spcBef>
              <a:spcAft>
                <a:spcPts val="0"/>
              </a:spcAft>
              <a:buClr>
                <a:srgbClr val="000000"/>
              </a:buClr>
              <a:buSzPts val="2400"/>
              <a:buFont typeface="Arial"/>
              <a:buNone/>
            </a:pPr>
            <a:r>
              <a:rPr lang="en-US" sz="2400" b="0" i="0" u="none" strike="noStrike" cap="none">
                <a:solidFill>
                  <a:srgbClr val="000000"/>
                </a:solidFill>
                <a:latin typeface="Arial"/>
                <a:ea typeface="Arial"/>
                <a:cs typeface="Arial"/>
                <a:sym typeface="Arial"/>
              </a:rPr>
              <a:t>Presentation Centrinno 2020</a:t>
            </a:r>
            <a:endParaRPr/>
          </a:p>
        </p:txBody>
      </p:sp>
      <p:sp>
        <p:nvSpPr>
          <p:cNvPr id="305" name="Google Shape;305;p67"/>
          <p:cNvSpPr txBox="1">
            <a:spLocks noGrp="1"/>
          </p:cNvSpPr>
          <p:nvPr>
            <p:ph type="sldNum" idx="12"/>
          </p:nvPr>
        </p:nvSpPr>
        <p:spPr>
          <a:xfrm>
            <a:off x="21848959" y="12319000"/>
            <a:ext cx="538089" cy="520936"/>
          </a:xfrm>
          <a:prstGeom prst="rect">
            <a:avLst/>
          </a:prstGeom>
          <a:noFill/>
          <a:ln>
            <a:noFill/>
          </a:ln>
        </p:spPr>
        <p:txBody>
          <a:bodyPr spcFirstLastPara="1" wrap="square" lIns="50800" tIns="50800" rIns="50800" bIns="50800" anchor="t" anchorCtr="0">
            <a:noAutofit/>
          </a:bodyPr>
          <a:lstStyle>
            <a:lvl1pPr marL="0" marR="0" lvl="0" indent="0" algn="l">
              <a:lnSpc>
                <a:spcPct val="120000"/>
              </a:lnSpc>
              <a:spcBef>
                <a:spcPts val="0"/>
              </a:spcBef>
              <a:spcAft>
                <a:spcPts val="0"/>
              </a:spcAft>
              <a:buClr>
                <a:srgbClr val="000000"/>
              </a:buClr>
              <a:buSzPts val="3000"/>
              <a:buFont typeface="Arial"/>
              <a:buNone/>
              <a:defRPr sz="3000"/>
            </a:lvl1pPr>
            <a:lvl2pPr marL="0" marR="0" lvl="1" indent="0" algn="l">
              <a:lnSpc>
                <a:spcPct val="120000"/>
              </a:lnSpc>
              <a:spcBef>
                <a:spcPts val="0"/>
              </a:spcBef>
              <a:spcAft>
                <a:spcPts val="0"/>
              </a:spcAft>
              <a:buClr>
                <a:srgbClr val="000000"/>
              </a:buClr>
              <a:buSzPts val="3000"/>
              <a:buFont typeface="Arial"/>
              <a:buNone/>
              <a:defRPr sz="3000"/>
            </a:lvl2pPr>
            <a:lvl3pPr marL="0" marR="0" lvl="2" indent="0" algn="l">
              <a:lnSpc>
                <a:spcPct val="120000"/>
              </a:lnSpc>
              <a:spcBef>
                <a:spcPts val="0"/>
              </a:spcBef>
              <a:spcAft>
                <a:spcPts val="0"/>
              </a:spcAft>
              <a:buClr>
                <a:srgbClr val="000000"/>
              </a:buClr>
              <a:buSzPts val="3000"/>
              <a:buFont typeface="Arial"/>
              <a:buNone/>
              <a:defRPr sz="3000"/>
            </a:lvl3pPr>
            <a:lvl4pPr marL="0" marR="0" lvl="3" indent="0" algn="l">
              <a:lnSpc>
                <a:spcPct val="120000"/>
              </a:lnSpc>
              <a:spcBef>
                <a:spcPts val="0"/>
              </a:spcBef>
              <a:spcAft>
                <a:spcPts val="0"/>
              </a:spcAft>
              <a:buClr>
                <a:srgbClr val="000000"/>
              </a:buClr>
              <a:buSzPts val="3000"/>
              <a:buFont typeface="Arial"/>
              <a:buNone/>
              <a:defRPr sz="3000"/>
            </a:lvl4pPr>
            <a:lvl5pPr marL="0" marR="0" lvl="4" indent="0" algn="l">
              <a:lnSpc>
                <a:spcPct val="120000"/>
              </a:lnSpc>
              <a:spcBef>
                <a:spcPts val="0"/>
              </a:spcBef>
              <a:spcAft>
                <a:spcPts val="0"/>
              </a:spcAft>
              <a:buClr>
                <a:srgbClr val="000000"/>
              </a:buClr>
              <a:buSzPts val="3000"/>
              <a:buFont typeface="Arial"/>
              <a:buNone/>
              <a:defRPr sz="3000"/>
            </a:lvl5pPr>
            <a:lvl6pPr marL="0" marR="0" lvl="5" indent="0" algn="l">
              <a:lnSpc>
                <a:spcPct val="120000"/>
              </a:lnSpc>
              <a:spcBef>
                <a:spcPts val="0"/>
              </a:spcBef>
              <a:spcAft>
                <a:spcPts val="0"/>
              </a:spcAft>
              <a:buClr>
                <a:srgbClr val="000000"/>
              </a:buClr>
              <a:buSzPts val="3000"/>
              <a:buFont typeface="Arial"/>
              <a:buNone/>
              <a:defRPr sz="3000"/>
            </a:lvl6pPr>
            <a:lvl7pPr marL="0" marR="0" lvl="6" indent="0" algn="l">
              <a:lnSpc>
                <a:spcPct val="120000"/>
              </a:lnSpc>
              <a:spcBef>
                <a:spcPts val="0"/>
              </a:spcBef>
              <a:spcAft>
                <a:spcPts val="0"/>
              </a:spcAft>
              <a:buClr>
                <a:srgbClr val="000000"/>
              </a:buClr>
              <a:buSzPts val="3000"/>
              <a:buFont typeface="Arial"/>
              <a:buNone/>
              <a:defRPr sz="3000"/>
            </a:lvl7pPr>
            <a:lvl8pPr marL="0" marR="0" lvl="7" indent="0" algn="l">
              <a:lnSpc>
                <a:spcPct val="120000"/>
              </a:lnSpc>
              <a:spcBef>
                <a:spcPts val="0"/>
              </a:spcBef>
              <a:spcAft>
                <a:spcPts val="0"/>
              </a:spcAft>
              <a:buClr>
                <a:srgbClr val="000000"/>
              </a:buClr>
              <a:buSzPts val="3000"/>
              <a:buFont typeface="Arial"/>
              <a:buNone/>
              <a:defRPr sz="3000"/>
            </a:lvl8pPr>
            <a:lvl9pPr marL="0" marR="0" lvl="8" indent="0" algn="l">
              <a:lnSpc>
                <a:spcPct val="120000"/>
              </a:lnSpc>
              <a:spcBef>
                <a:spcPts val="0"/>
              </a:spcBef>
              <a:spcAft>
                <a:spcPts val="0"/>
              </a:spcAft>
              <a:buClr>
                <a:srgbClr val="000000"/>
              </a:buClr>
              <a:buSzPts val="3000"/>
              <a:buFont typeface="Arial"/>
              <a:buNone/>
              <a:defRPr sz="3000"/>
            </a:lvl9pPr>
          </a:lstStyle>
          <a:p>
            <a:pPr marL="0" lvl="0" indent="0" algn="l" rtl="0">
              <a:spcBef>
                <a:spcPts val="0"/>
              </a:spcBef>
              <a:spcAft>
                <a:spcPts val="0"/>
              </a:spcAft>
              <a:buNone/>
            </a:pPr>
            <a:fld id="{00000000-1234-1234-1234-123412341234}" type="slidenum">
              <a:rPr lang="en-US"/>
              <a:t>‹#›</a:t>
            </a:fld>
            <a:endParaRPr sz="2400"/>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matchingName="slide-061">
  <p:cSld name="slide-061">
    <p:spTree>
      <p:nvGrpSpPr>
        <p:cNvPr id="1" name="Shape 306"/>
        <p:cNvGrpSpPr/>
        <p:nvPr/>
      </p:nvGrpSpPr>
      <p:grpSpPr>
        <a:xfrm>
          <a:off x="0" y="0"/>
          <a:ext cx="0" cy="0"/>
          <a:chOff x="0" y="0"/>
          <a:chExt cx="0" cy="0"/>
        </a:xfrm>
      </p:grpSpPr>
      <p:sp>
        <p:nvSpPr>
          <p:cNvPr id="307" name="Google Shape;307;p68"/>
          <p:cNvSpPr/>
          <p:nvPr/>
        </p:nvSpPr>
        <p:spPr>
          <a:xfrm>
            <a:off x="-4" y="11365110"/>
            <a:ext cx="24384009" cy="2350893"/>
          </a:xfrm>
          <a:prstGeom prst="rect">
            <a:avLst/>
          </a:prstGeom>
          <a:solidFill>
            <a:srgbClr val="212121"/>
          </a:solidFill>
          <a:ln>
            <a:noFill/>
          </a:ln>
          <a:effectLst>
            <a:outerShdw blurRad="38100" dist="25400" dir="5400000" rotWithShape="0">
              <a:srgbClr val="000000">
                <a:alpha val="49019"/>
              </a:srgbClr>
            </a:outerShdw>
          </a:effectLst>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3200"/>
              <a:buFont typeface="Arial"/>
              <a:buNone/>
            </a:pPr>
            <a:endParaRPr sz="3200" b="0" i="0" u="none" strike="noStrike" cap="none">
              <a:solidFill>
                <a:srgbClr val="FFFFFF"/>
              </a:solidFill>
              <a:latin typeface="Arial"/>
              <a:ea typeface="Arial"/>
              <a:cs typeface="Arial"/>
              <a:sym typeface="Arial"/>
            </a:endParaRPr>
          </a:p>
        </p:txBody>
      </p:sp>
      <p:sp>
        <p:nvSpPr>
          <p:cNvPr id="308" name="Google Shape;308;p68"/>
          <p:cNvSpPr>
            <a:spLocks noGrp="1"/>
          </p:cNvSpPr>
          <p:nvPr>
            <p:ph type="pic" idx="2"/>
          </p:nvPr>
        </p:nvSpPr>
        <p:spPr>
          <a:xfrm>
            <a:off x="18288000" y="6857999"/>
            <a:ext cx="6096000" cy="4572004"/>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1pPr>
            <a:lvl2pPr marR="0" lvl="1"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2pPr>
            <a:lvl3pPr marR="0" lvl="2"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3pPr>
            <a:lvl4pPr marR="0" lvl="3"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4pPr>
            <a:lvl5pPr marR="0" lvl="4"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5pPr>
            <a:lvl6pPr marR="0" lvl="5"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6pPr>
            <a:lvl7pPr marR="0" lvl="6"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7pPr>
            <a:lvl8pPr marR="0" lvl="7"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8pPr>
            <a:lvl9pPr marR="0" lvl="8"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9pPr>
          </a:lstStyle>
          <a:p>
            <a:endParaRPr/>
          </a:p>
        </p:txBody>
      </p:sp>
      <p:sp>
        <p:nvSpPr>
          <p:cNvPr id="309" name="Google Shape;309;p68"/>
          <p:cNvSpPr>
            <a:spLocks noGrp="1"/>
          </p:cNvSpPr>
          <p:nvPr>
            <p:ph type="pic" idx="3"/>
          </p:nvPr>
        </p:nvSpPr>
        <p:spPr>
          <a:xfrm>
            <a:off x="12192000" y="6857999"/>
            <a:ext cx="6096000" cy="4572004"/>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1pPr>
            <a:lvl2pPr marR="0" lvl="1"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2pPr>
            <a:lvl3pPr marR="0" lvl="2"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3pPr>
            <a:lvl4pPr marR="0" lvl="3"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4pPr>
            <a:lvl5pPr marR="0" lvl="4"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5pPr>
            <a:lvl6pPr marR="0" lvl="5"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6pPr>
            <a:lvl7pPr marR="0" lvl="6"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7pPr>
            <a:lvl8pPr marR="0" lvl="7"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8pPr>
            <a:lvl9pPr marR="0" lvl="8"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9pPr>
          </a:lstStyle>
          <a:p>
            <a:endParaRPr/>
          </a:p>
        </p:txBody>
      </p:sp>
      <p:sp>
        <p:nvSpPr>
          <p:cNvPr id="310" name="Google Shape;310;p68"/>
          <p:cNvSpPr>
            <a:spLocks noGrp="1"/>
          </p:cNvSpPr>
          <p:nvPr>
            <p:ph type="pic" idx="4"/>
          </p:nvPr>
        </p:nvSpPr>
        <p:spPr>
          <a:xfrm>
            <a:off x="6096000" y="6857999"/>
            <a:ext cx="6096000" cy="4572004"/>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1pPr>
            <a:lvl2pPr marR="0" lvl="1"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2pPr>
            <a:lvl3pPr marR="0" lvl="2"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3pPr>
            <a:lvl4pPr marR="0" lvl="3"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4pPr>
            <a:lvl5pPr marR="0" lvl="4"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5pPr>
            <a:lvl6pPr marR="0" lvl="5"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6pPr>
            <a:lvl7pPr marR="0" lvl="6"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7pPr>
            <a:lvl8pPr marR="0" lvl="7"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8pPr>
            <a:lvl9pPr marR="0" lvl="8"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9pPr>
          </a:lstStyle>
          <a:p>
            <a:endParaRPr/>
          </a:p>
        </p:txBody>
      </p:sp>
      <p:sp>
        <p:nvSpPr>
          <p:cNvPr id="311" name="Google Shape;311;p68"/>
          <p:cNvSpPr>
            <a:spLocks noGrp="1"/>
          </p:cNvSpPr>
          <p:nvPr>
            <p:ph type="pic" idx="5"/>
          </p:nvPr>
        </p:nvSpPr>
        <p:spPr>
          <a:xfrm>
            <a:off x="0" y="6857999"/>
            <a:ext cx="6096000" cy="4572004"/>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1pPr>
            <a:lvl2pPr marR="0" lvl="1"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2pPr>
            <a:lvl3pPr marR="0" lvl="2"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3pPr>
            <a:lvl4pPr marR="0" lvl="3"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4pPr>
            <a:lvl5pPr marR="0" lvl="4"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5pPr>
            <a:lvl6pPr marR="0" lvl="5"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6pPr>
            <a:lvl7pPr marR="0" lvl="6"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7pPr>
            <a:lvl8pPr marR="0" lvl="7"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8pPr>
            <a:lvl9pPr marR="0" lvl="8"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9pPr>
          </a:lstStyle>
          <a:p>
            <a:endParaRPr/>
          </a:p>
        </p:txBody>
      </p:sp>
      <p:sp>
        <p:nvSpPr>
          <p:cNvPr id="312" name="Google Shape;312;p68"/>
          <p:cNvSpPr txBox="1"/>
          <p:nvPr/>
        </p:nvSpPr>
        <p:spPr>
          <a:xfrm>
            <a:off x="439983" y="12888507"/>
            <a:ext cx="12395456" cy="528430"/>
          </a:xfrm>
          <a:prstGeom prst="rect">
            <a:avLst/>
          </a:prstGeom>
          <a:noFill/>
          <a:ln>
            <a:noFill/>
          </a:ln>
        </p:spPr>
        <p:txBody>
          <a:bodyPr spcFirstLastPara="1" wrap="square" lIns="91375" tIns="91375" rIns="91375" bIns="91375" anchor="t" anchorCtr="0">
            <a:noAutofit/>
          </a:bodyPr>
          <a:lstStyle/>
          <a:p>
            <a:pPr marL="0" marR="0" lvl="0" indent="0" algn="l" rtl="0">
              <a:lnSpc>
                <a:spcPct val="90000"/>
              </a:lnSpc>
              <a:spcBef>
                <a:spcPts val="0"/>
              </a:spcBef>
              <a:spcAft>
                <a:spcPts val="0"/>
              </a:spcAft>
              <a:buClr>
                <a:srgbClr val="000000"/>
              </a:buClr>
              <a:buSzPts val="2400"/>
              <a:buFont typeface="Arial"/>
              <a:buNone/>
            </a:pPr>
            <a:r>
              <a:rPr lang="en-US" sz="2400" b="0" i="0" u="none" strike="noStrike" cap="none">
                <a:solidFill>
                  <a:srgbClr val="000000"/>
                </a:solidFill>
                <a:latin typeface="Arial"/>
                <a:ea typeface="Arial"/>
                <a:cs typeface="Arial"/>
                <a:sym typeface="Arial"/>
              </a:rPr>
              <a:t>Presentation Centrinno 2020</a:t>
            </a:r>
            <a:endParaRPr/>
          </a:p>
        </p:txBody>
      </p:sp>
      <p:sp>
        <p:nvSpPr>
          <p:cNvPr id="313" name="Google Shape;313;p68"/>
          <p:cNvSpPr txBox="1">
            <a:spLocks noGrp="1"/>
          </p:cNvSpPr>
          <p:nvPr>
            <p:ph type="sldNum" idx="12"/>
          </p:nvPr>
        </p:nvSpPr>
        <p:spPr>
          <a:xfrm>
            <a:off x="21848959" y="12319000"/>
            <a:ext cx="538089" cy="520936"/>
          </a:xfrm>
          <a:prstGeom prst="rect">
            <a:avLst/>
          </a:prstGeom>
          <a:noFill/>
          <a:ln>
            <a:noFill/>
          </a:ln>
        </p:spPr>
        <p:txBody>
          <a:bodyPr spcFirstLastPara="1" wrap="square" lIns="50800" tIns="50800" rIns="50800" bIns="50800" anchor="t" anchorCtr="0">
            <a:noAutofit/>
          </a:bodyPr>
          <a:lstStyle>
            <a:lvl1pPr marL="0" marR="0" lvl="0" indent="0" algn="l">
              <a:lnSpc>
                <a:spcPct val="120000"/>
              </a:lnSpc>
              <a:spcBef>
                <a:spcPts val="0"/>
              </a:spcBef>
              <a:spcAft>
                <a:spcPts val="0"/>
              </a:spcAft>
              <a:buClr>
                <a:srgbClr val="000000"/>
              </a:buClr>
              <a:buSzPts val="3000"/>
              <a:buFont typeface="Arial"/>
              <a:buNone/>
              <a:defRPr sz="3000"/>
            </a:lvl1pPr>
            <a:lvl2pPr marL="0" marR="0" lvl="1" indent="0" algn="l">
              <a:lnSpc>
                <a:spcPct val="120000"/>
              </a:lnSpc>
              <a:spcBef>
                <a:spcPts val="0"/>
              </a:spcBef>
              <a:spcAft>
                <a:spcPts val="0"/>
              </a:spcAft>
              <a:buClr>
                <a:srgbClr val="000000"/>
              </a:buClr>
              <a:buSzPts val="3000"/>
              <a:buFont typeface="Arial"/>
              <a:buNone/>
              <a:defRPr sz="3000"/>
            </a:lvl2pPr>
            <a:lvl3pPr marL="0" marR="0" lvl="2" indent="0" algn="l">
              <a:lnSpc>
                <a:spcPct val="120000"/>
              </a:lnSpc>
              <a:spcBef>
                <a:spcPts val="0"/>
              </a:spcBef>
              <a:spcAft>
                <a:spcPts val="0"/>
              </a:spcAft>
              <a:buClr>
                <a:srgbClr val="000000"/>
              </a:buClr>
              <a:buSzPts val="3000"/>
              <a:buFont typeface="Arial"/>
              <a:buNone/>
              <a:defRPr sz="3000"/>
            </a:lvl3pPr>
            <a:lvl4pPr marL="0" marR="0" lvl="3" indent="0" algn="l">
              <a:lnSpc>
                <a:spcPct val="120000"/>
              </a:lnSpc>
              <a:spcBef>
                <a:spcPts val="0"/>
              </a:spcBef>
              <a:spcAft>
                <a:spcPts val="0"/>
              </a:spcAft>
              <a:buClr>
                <a:srgbClr val="000000"/>
              </a:buClr>
              <a:buSzPts val="3000"/>
              <a:buFont typeface="Arial"/>
              <a:buNone/>
              <a:defRPr sz="3000"/>
            </a:lvl4pPr>
            <a:lvl5pPr marL="0" marR="0" lvl="4" indent="0" algn="l">
              <a:lnSpc>
                <a:spcPct val="120000"/>
              </a:lnSpc>
              <a:spcBef>
                <a:spcPts val="0"/>
              </a:spcBef>
              <a:spcAft>
                <a:spcPts val="0"/>
              </a:spcAft>
              <a:buClr>
                <a:srgbClr val="000000"/>
              </a:buClr>
              <a:buSzPts val="3000"/>
              <a:buFont typeface="Arial"/>
              <a:buNone/>
              <a:defRPr sz="3000"/>
            </a:lvl5pPr>
            <a:lvl6pPr marL="0" marR="0" lvl="5" indent="0" algn="l">
              <a:lnSpc>
                <a:spcPct val="120000"/>
              </a:lnSpc>
              <a:spcBef>
                <a:spcPts val="0"/>
              </a:spcBef>
              <a:spcAft>
                <a:spcPts val="0"/>
              </a:spcAft>
              <a:buClr>
                <a:srgbClr val="000000"/>
              </a:buClr>
              <a:buSzPts val="3000"/>
              <a:buFont typeface="Arial"/>
              <a:buNone/>
              <a:defRPr sz="3000"/>
            </a:lvl6pPr>
            <a:lvl7pPr marL="0" marR="0" lvl="6" indent="0" algn="l">
              <a:lnSpc>
                <a:spcPct val="120000"/>
              </a:lnSpc>
              <a:spcBef>
                <a:spcPts val="0"/>
              </a:spcBef>
              <a:spcAft>
                <a:spcPts val="0"/>
              </a:spcAft>
              <a:buClr>
                <a:srgbClr val="000000"/>
              </a:buClr>
              <a:buSzPts val="3000"/>
              <a:buFont typeface="Arial"/>
              <a:buNone/>
              <a:defRPr sz="3000"/>
            </a:lvl7pPr>
            <a:lvl8pPr marL="0" marR="0" lvl="7" indent="0" algn="l">
              <a:lnSpc>
                <a:spcPct val="120000"/>
              </a:lnSpc>
              <a:spcBef>
                <a:spcPts val="0"/>
              </a:spcBef>
              <a:spcAft>
                <a:spcPts val="0"/>
              </a:spcAft>
              <a:buClr>
                <a:srgbClr val="000000"/>
              </a:buClr>
              <a:buSzPts val="3000"/>
              <a:buFont typeface="Arial"/>
              <a:buNone/>
              <a:defRPr sz="3000"/>
            </a:lvl8pPr>
            <a:lvl9pPr marL="0" marR="0" lvl="8" indent="0" algn="l">
              <a:lnSpc>
                <a:spcPct val="120000"/>
              </a:lnSpc>
              <a:spcBef>
                <a:spcPts val="0"/>
              </a:spcBef>
              <a:spcAft>
                <a:spcPts val="0"/>
              </a:spcAft>
              <a:buClr>
                <a:srgbClr val="000000"/>
              </a:buClr>
              <a:buSzPts val="3000"/>
              <a:buFont typeface="Arial"/>
              <a:buNone/>
              <a:defRPr sz="3000"/>
            </a:lvl9pPr>
          </a:lstStyle>
          <a:p>
            <a:pPr marL="0" lvl="0" indent="0" algn="l" rtl="0">
              <a:spcBef>
                <a:spcPts val="0"/>
              </a:spcBef>
              <a:spcAft>
                <a:spcPts val="0"/>
              </a:spcAft>
              <a:buNone/>
            </a:pPr>
            <a:fld id="{00000000-1234-1234-1234-123412341234}" type="slidenum">
              <a:rPr lang="en-US"/>
              <a:t>‹#›</a:t>
            </a:fld>
            <a:endParaRPr sz="2400"/>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slide-062">
  <p:cSld name="slide-062">
    <p:spTree>
      <p:nvGrpSpPr>
        <p:cNvPr id="1" name="Shape 314"/>
        <p:cNvGrpSpPr/>
        <p:nvPr/>
      </p:nvGrpSpPr>
      <p:grpSpPr>
        <a:xfrm>
          <a:off x="0" y="0"/>
          <a:ext cx="0" cy="0"/>
          <a:chOff x="0" y="0"/>
          <a:chExt cx="0" cy="0"/>
        </a:xfrm>
      </p:grpSpPr>
      <p:sp>
        <p:nvSpPr>
          <p:cNvPr id="315" name="Google Shape;315;p69"/>
          <p:cNvSpPr>
            <a:spLocks noGrp="1"/>
          </p:cNvSpPr>
          <p:nvPr>
            <p:ph type="pic" idx="2"/>
          </p:nvPr>
        </p:nvSpPr>
        <p:spPr>
          <a:xfrm>
            <a:off x="15628450" y="5691618"/>
            <a:ext cx="4461707" cy="4473131"/>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1pPr>
            <a:lvl2pPr marR="0" lvl="1"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2pPr>
            <a:lvl3pPr marR="0" lvl="2"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3pPr>
            <a:lvl4pPr marR="0" lvl="3"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4pPr>
            <a:lvl5pPr marR="0" lvl="4"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5pPr>
            <a:lvl6pPr marR="0" lvl="5"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6pPr>
            <a:lvl7pPr marR="0" lvl="6"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7pPr>
            <a:lvl8pPr marR="0" lvl="7"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8pPr>
            <a:lvl9pPr marR="0" lvl="8"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9pPr>
          </a:lstStyle>
          <a:p>
            <a:endParaRPr/>
          </a:p>
        </p:txBody>
      </p:sp>
      <p:sp>
        <p:nvSpPr>
          <p:cNvPr id="316" name="Google Shape;316;p69"/>
          <p:cNvSpPr>
            <a:spLocks noGrp="1"/>
          </p:cNvSpPr>
          <p:nvPr>
            <p:ph type="pic" idx="3"/>
          </p:nvPr>
        </p:nvSpPr>
        <p:spPr>
          <a:xfrm>
            <a:off x="18980602" y="2507694"/>
            <a:ext cx="4461707" cy="4473131"/>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1pPr>
            <a:lvl2pPr marR="0" lvl="1"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2pPr>
            <a:lvl3pPr marR="0" lvl="2"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3pPr>
            <a:lvl4pPr marR="0" lvl="3"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4pPr>
            <a:lvl5pPr marR="0" lvl="4"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5pPr>
            <a:lvl6pPr marR="0" lvl="5"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6pPr>
            <a:lvl7pPr marR="0" lvl="6"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7pPr>
            <a:lvl8pPr marR="0" lvl="7"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8pPr>
            <a:lvl9pPr marR="0" lvl="8"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9pPr>
          </a:lstStyle>
          <a:p>
            <a:endParaRPr/>
          </a:p>
        </p:txBody>
      </p:sp>
      <p:sp>
        <p:nvSpPr>
          <p:cNvPr id="317" name="Google Shape;317;p69"/>
          <p:cNvSpPr>
            <a:spLocks noGrp="1"/>
          </p:cNvSpPr>
          <p:nvPr>
            <p:ph type="pic" idx="4"/>
          </p:nvPr>
        </p:nvSpPr>
        <p:spPr>
          <a:xfrm>
            <a:off x="12251586" y="2507694"/>
            <a:ext cx="4461707" cy="4473131"/>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1pPr>
            <a:lvl2pPr marR="0" lvl="1"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2pPr>
            <a:lvl3pPr marR="0" lvl="2"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3pPr>
            <a:lvl4pPr marR="0" lvl="3"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4pPr>
            <a:lvl5pPr marR="0" lvl="4"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5pPr>
            <a:lvl6pPr marR="0" lvl="5"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6pPr>
            <a:lvl7pPr marR="0" lvl="6"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7pPr>
            <a:lvl8pPr marR="0" lvl="7"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8pPr>
            <a:lvl9pPr marR="0" lvl="8"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9pPr>
          </a:lstStyle>
          <a:p>
            <a:endParaRPr/>
          </a:p>
        </p:txBody>
      </p:sp>
      <p:sp>
        <p:nvSpPr>
          <p:cNvPr id="318" name="Google Shape;318;p69"/>
          <p:cNvSpPr txBox="1">
            <a:spLocks noGrp="1"/>
          </p:cNvSpPr>
          <p:nvPr>
            <p:ph type="sldNum" idx="12"/>
          </p:nvPr>
        </p:nvSpPr>
        <p:spPr>
          <a:xfrm>
            <a:off x="21848959" y="12319000"/>
            <a:ext cx="538089" cy="520936"/>
          </a:xfrm>
          <a:prstGeom prst="rect">
            <a:avLst/>
          </a:prstGeom>
          <a:noFill/>
          <a:ln>
            <a:noFill/>
          </a:ln>
        </p:spPr>
        <p:txBody>
          <a:bodyPr spcFirstLastPara="1" wrap="square" lIns="50800" tIns="50800" rIns="50800" bIns="50800" anchor="t" anchorCtr="0">
            <a:noAutofit/>
          </a:bodyPr>
          <a:lstStyle>
            <a:lvl1pPr marL="0" marR="0" lvl="0" indent="0" algn="l">
              <a:lnSpc>
                <a:spcPct val="120000"/>
              </a:lnSpc>
              <a:spcBef>
                <a:spcPts val="0"/>
              </a:spcBef>
              <a:spcAft>
                <a:spcPts val="0"/>
              </a:spcAft>
              <a:buClr>
                <a:srgbClr val="000000"/>
              </a:buClr>
              <a:buSzPts val="3000"/>
              <a:buFont typeface="Arial"/>
              <a:buNone/>
              <a:defRPr sz="3000"/>
            </a:lvl1pPr>
            <a:lvl2pPr marL="0" marR="0" lvl="1" indent="0" algn="l">
              <a:lnSpc>
                <a:spcPct val="120000"/>
              </a:lnSpc>
              <a:spcBef>
                <a:spcPts val="0"/>
              </a:spcBef>
              <a:spcAft>
                <a:spcPts val="0"/>
              </a:spcAft>
              <a:buClr>
                <a:srgbClr val="000000"/>
              </a:buClr>
              <a:buSzPts val="3000"/>
              <a:buFont typeface="Arial"/>
              <a:buNone/>
              <a:defRPr sz="3000"/>
            </a:lvl2pPr>
            <a:lvl3pPr marL="0" marR="0" lvl="2" indent="0" algn="l">
              <a:lnSpc>
                <a:spcPct val="120000"/>
              </a:lnSpc>
              <a:spcBef>
                <a:spcPts val="0"/>
              </a:spcBef>
              <a:spcAft>
                <a:spcPts val="0"/>
              </a:spcAft>
              <a:buClr>
                <a:srgbClr val="000000"/>
              </a:buClr>
              <a:buSzPts val="3000"/>
              <a:buFont typeface="Arial"/>
              <a:buNone/>
              <a:defRPr sz="3000"/>
            </a:lvl3pPr>
            <a:lvl4pPr marL="0" marR="0" lvl="3" indent="0" algn="l">
              <a:lnSpc>
                <a:spcPct val="120000"/>
              </a:lnSpc>
              <a:spcBef>
                <a:spcPts val="0"/>
              </a:spcBef>
              <a:spcAft>
                <a:spcPts val="0"/>
              </a:spcAft>
              <a:buClr>
                <a:srgbClr val="000000"/>
              </a:buClr>
              <a:buSzPts val="3000"/>
              <a:buFont typeface="Arial"/>
              <a:buNone/>
              <a:defRPr sz="3000"/>
            </a:lvl4pPr>
            <a:lvl5pPr marL="0" marR="0" lvl="4" indent="0" algn="l">
              <a:lnSpc>
                <a:spcPct val="120000"/>
              </a:lnSpc>
              <a:spcBef>
                <a:spcPts val="0"/>
              </a:spcBef>
              <a:spcAft>
                <a:spcPts val="0"/>
              </a:spcAft>
              <a:buClr>
                <a:srgbClr val="000000"/>
              </a:buClr>
              <a:buSzPts val="3000"/>
              <a:buFont typeface="Arial"/>
              <a:buNone/>
              <a:defRPr sz="3000"/>
            </a:lvl5pPr>
            <a:lvl6pPr marL="0" marR="0" lvl="5" indent="0" algn="l">
              <a:lnSpc>
                <a:spcPct val="120000"/>
              </a:lnSpc>
              <a:spcBef>
                <a:spcPts val="0"/>
              </a:spcBef>
              <a:spcAft>
                <a:spcPts val="0"/>
              </a:spcAft>
              <a:buClr>
                <a:srgbClr val="000000"/>
              </a:buClr>
              <a:buSzPts val="3000"/>
              <a:buFont typeface="Arial"/>
              <a:buNone/>
              <a:defRPr sz="3000"/>
            </a:lvl6pPr>
            <a:lvl7pPr marL="0" marR="0" lvl="6" indent="0" algn="l">
              <a:lnSpc>
                <a:spcPct val="120000"/>
              </a:lnSpc>
              <a:spcBef>
                <a:spcPts val="0"/>
              </a:spcBef>
              <a:spcAft>
                <a:spcPts val="0"/>
              </a:spcAft>
              <a:buClr>
                <a:srgbClr val="000000"/>
              </a:buClr>
              <a:buSzPts val="3000"/>
              <a:buFont typeface="Arial"/>
              <a:buNone/>
              <a:defRPr sz="3000"/>
            </a:lvl7pPr>
            <a:lvl8pPr marL="0" marR="0" lvl="7" indent="0" algn="l">
              <a:lnSpc>
                <a:spcPct val="120000"/>
              </a:lnSpc>
              <a:spcBef>
                <a:spcPts val="0"/>
              </a:spcBef>
              <a:spcAft>
                <a:spcPts val="0"/>
              </a:spcAft>
              <a:buClr>
                <a:srgbClr val="000000"/>
              </a:buClr>
              <a:buSzPts val="3000"/>
              <a:buFont typeface="Arial"/>
              <a:buNone/>
              <a:defRPr sz="3000"/>
            </a:lvl8pPr>
            <a:lvl9pPr marL="0" marR="0" lvl="8" indent="0" algn="l">
              <a:lnSpc>
                <a:spcPct val="120000"/>
              </a:lnSpc>
              <a:spcBef>
                <a:spcPts val="0"/>
              </a:spcBef>
              <a:spcAft>
                <a:spcPts val="0"/>
              </a:spcAft>
              <a:buClr>
                <a:srgbClr val="000000"/>
              </a:buClr>
              <a:buSzPts val="3000"/>
              <a:buFont typeface="Arial"/>
              <a:buNone/>
              <a:defRPr sz="3000"/>
            </a:lvl9pPr>
          </a:lstStyle>
          <a:p>
            <a:pPr marL="0" lvl="0" indent="0" algn="l" rtl="0">
              <a:spcBef>
                <a:spcPts val="0"/>
              </a:spcBef>
              <a:spcAft>
                <a:spcPts val="0"/>
              </a:spcAft>
              <a:buNone/>
            </a:pPr>
            <a:fld id="{00000000-1234-1234-1234-123412341234}" type="slidenum">
              <a:rPr lang="en-US"/>
              <a:t>‹#›</a:t>
            </a:fld>
            <a:endParaRPr sz="2400"/>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slide-063">
  <p:cSld name="slide-063">
    <p:spTree>
      <p:nvGrpSpPr>
        <p:cNvPr id="1" name="Shape 319"/>
        <p:cNvGrpSpPr/>
        <p:nvPr/>
      </p:nvGrpSpPr>
      <p:grpSpPr>
        <a:xfrm>
          <a:off x="0" y="0"/>
          <a:ext cx="0" cy="0"/>
          <a:chOff x="0" y="0"/>
          <a:chExt cx="0" cy="0"/>
        </a:xfrm>
      </p:grpSpPr>
      <p:sp>
        <p:nvSpPr>
          <p:cNvPr id="320" name="Google Shape;320;p70"/>
          <p:cNvSpPr>
            <a:spLocks noGrp="1"/>
          </p:cNvSpPr>
          <p:nvPr>
            <p:ph type="pic" idx="2"/>
          </p:nvPr>
        </p:nvSpPr>
        <p:spPr>
          <a:xfrm>
            <a:off x="9337233" y="6684277"/>
            <a:ext cx="4461708" cy="4473132"/>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1pPr>
            <a:lvl2pPr marR="0" lvl="1"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2pPr>
            <a:lvl3pPr marR="0" lvl="2"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3pPr>
            <a:lvl4pPr marR="0" lvl="3"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4pPr>
            <a:lvl5pPr marR="0" lvl="4"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5pPr>
            <a:lvl6pPr marR="0" lvl="5"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6pPr>
            <a:lvl7pPr marR="0" lvl="6"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7pPr>
            <a:lvl8pPr marR="0" lvl="7"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8pPr>
            <a:lvl9pPr marR="0" lvl="8"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9pPr>
          </a:lstStyle>
          <a:p>
            <a:endParaRPr/>
          </a:p>
        </p:txBody>
      </p:sp>
      <p:sp>
        <p:nvSpPr>
          <p:cNvPr id="321" name="Google Shape;321;p70"/>
          <p:cNvSpPr>
            <a:spLocks noGrp="1"/>
          </p:cNvSpPr>
          <p:nvPr>
            <p:ph type="pic" idx="3"/>
          </p:nvPr>
        </p:nvSpPr>
        <p:spPr>
          <a:xfrm>
            <a:off x="1297358" y="3269286"/>
            <a:ext cx="4461706" cy="4473131"/>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1pPr>
            <a:lvl2pPr marR="0" lvl="1"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2pPr>
            <a:lvl3pPr marR="0" lvl="2"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3pPr>
            <a:lvl4pPr marR="0" lvl="3"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4pPr>
            <a:lvl5pPr marR="0" lvl="4"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5pPr>
            <a:lvl6pPr marR="0" lvl="5"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6pPr>
            <a:lvl7pPr marR="0" lvl="6"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7pPr>
            <a:lvl8pPr marR="0" lvl="7"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8pPr>
            <a:lvl9pPr marR="0" lvl="8"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9pPr>
          </a:lstStyle>
          <a:p>
            <a:endParaRPr/>
          </a:p>
        </p:txBody>
      </p:sp>
      <p:sp>
        <p:nvSpPr>
          <p:cNvPr id="322" name="Google Shape;322;p70"/>
          <p:cNvSpPr>
            <a:spLocks noGrp="1"/>
          </p:cNvSpPr>
          <p:nvPr>
            <p:ph type="pic" idx="4"/>
          </p:nvPr>
        </p:nvSpPr>
        <p:spPr>
          <a:xfrm>
            <a:off x="4600704" y="6684277"/>
            <a:ext cx="4461707" cy="4473132"/>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1pPr>
            <a:lvl2pPr marR="0" lvl="1"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2pPr>
            <a:lvl3pPr marR="0" lvl="2"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3pPr>
            <a:lvl4pPr marR="0" lvl="3"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4pPr>
            <a:lvl5pPr marR="0" lvl="4"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5pPr>
            <a:lvl6pPr marR="0" lvl="5"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6pPr>
            <a:lvl7pPr marR="0" lvl="6"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7pPr>
            <a:lvl8pPr marR="0" lvl="7"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8pPr>
            <a:lvl9pPr marR="0" lvl="8"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9pPr>
          </a:lstStyle>
          <a:p>
            <a:endParaRPr/>
          </a:p>
        </p:txBody>
      </p:sp>
      <p:sp>
        <p:nvSpPr>
          <p:cNvPr id="323" name="Google Shape;323;p70"/>
          <p:cNvSpPr txBox="1">
            <a:spLocks noGrp="1"/>
          </p:cNvSpPr>
          <p:nvPr>
            <p:ph type="sldNum" idx="12"/>
          </p:nvPr>
        </p:nvSpPr>
        <p:spPr>
          <a:xfrm>
            <a:off x="21848959" y="12319000"/>
            <a:ext cx="538089" cy="520936"/>
          </a:xfrm>
          <a:prstGeom prst="rect">
            <a:avLst/>
          </a:prstGeom>
          <a:noFill/>
          <a:ln>
            <a:noFill/>
          </a:ln>
        </p:spPr>
        <p:txBody>
          <a:bodyPr spcFirstLastPara="1" wrap="square" lIns="50800" tIns="50800" rIns="50800" bIns="50800" anchor="t" anchorCtr="0">
            <a:noAutofit/>
          </a:bodyPr>
          <a:lstStyle>
            <a:lvl1pPr marL="0" marR="0" lvl="0" indent="0" algn="l">
              <a:lnSpc>
                <a:spcPct val="120000"/>
              </a:lnSpc>
              <a:spcBef>
                <a:spcPts val="0"/>
              </a:spcBef>
              <a:spcAft>
                <a:spcPts val="0"/>
              </a:spcAft>
              <a:buClr>
                <a:srgbClr val="000000"/>
              </a:buClr>
              <a:buSzPts val="3000"/>
              <a:buFont typeface="Arial"/>
              <a:buNone/>
              <a:defRPr sz="3000"/>
            </a:lvl1pPr>
            <a:lvl2pPr marL="0" marR="0" lvl="1" indent="0" algn="l">
              <a:lnSpc>
                <a:spcPct val="120000"/>
              </a:lnSpc>
              <a:spcBef>
                <a:spcPts val="0"/>
              </a:spcBef>
              <a:spcAft>
                <a:spcPts val="0"/>
              </a:spcAft>
              <a:buClr>
                <a:srgbClr val="000000"/>
              </a:buClr>
              <a:buSzPts val="3000"/>
              <a:buFont typeface="Arial"/>
              <a:buNone/>
              <a:defRPr sz="3000"/>
            </a:lvl2pPr>
            <a:lvl3pPr marL="0" marR="0" lvl="2" indent="0" algn="l">
              <a:lnSpc>
                <a:spcPct val="120000"/>
              </a:lnSpc>
              <a:spcBef>
                <a:spcPts val="0"/>
              </a:spcBef>
              <a:spcAft>
                <a:spcPts val="0"/>
              </a:spcAft>
              <a:buClr>
                <a:srgbClr val="000000"/>
              </a:buClr>
              <a:buSzPts val="3000"/>
              <a:buFont typeface="Arial"/>
              <a:buNone/>
              <a:defRPr sz="3000"/>
            </a:lvl3pPr>
            <a:lvl4pPr marL="0" marR="0" lvl="3" indent="0" algn="l">
              <a:lnSpc>
                <a:spcPct val="120000"/>
              </a:lnSpc>
              <a:spcBef>
                <a:spcPts val="0"/>
              </a:spcBef>
              <a:spcAft>
                <a:spcPts val="0"/>
              </a:spcAft>
              <a:buClr>
                <a:srgbClr val="000000"/>
              </a:buClr>
              <a:buSzPts val="3000"/>
              <a:buFont typeface="Arial"/>
              <a:buNone/>
              <a:defRPr sz="3000"/>
            </a:lvl4pPr>
            <a:lvl5pPr marL="0" marR="0" lvl="4" indent="0" algn="l">
              <a:lnSpc>
                <a:spcPct val="120000"/>
              </a:lnSpc>
              <a:spcBef>
                <a:spcPts val="0"/>
              </a:spcBef>
              <a:spcAft>
                <a:spcPts val="0"/>
              </a:spcAft>
              <a:buClr>
                <a:srgbClr val="000000"/>
              </a:buClr>
              <a:buSzPts val="3000"/>
              <a:buFont typeface="Arial"/>
              <a:buNone/>
              <a:defRPr sz="3000"/>
            </a:lvl5pPr>
            <a:lvl6pPr marL="0" marR="0" lvl="5" indent="0" algn="l">
              <a:lnSpc>
                <a:spcPct val="120000"/>
              </a:lnSpc>
              <a:spcBef>
                <a:spcPts val="0"/>
              </a:spcBef>
              <a:spcAft>
                <a:spcPts val="0"/>
              </a:spcAft>
              <a:buClr>
                <a:srgbClr val="000000"/>
              </a:buClr>
              <a:buSzPts val="3000"/>
              <a:buFont typeface="Arial"/>
              <a:buNone/>
              <a:defRPr sz="3000"/>
            </a:lvl6pPr>
            <a:lvl7pPr marL="0" marR="0" lvl="6" indent="0" algn="l">
              <a:lnSpc>
                <a:spcPct val="120000"/>
              </a:lnSpc>
              <a:spcBef>
                <a:spcPts val="0"/>
              </a:spcBef>
              <a:spcAft>
                <a:spcPts val="0"/>
              </a:spcAft>
              <a:buClr>
                <a:srgbClr val="000000"/>
              </a:buClr>
              <a:buSzPts val="3000"/>
              <a:buFont typeface="Arial"/>
              <a:buNone/>
              <a:defRPr sz="3000"/>
            </a:lvl7pPr>
            <a:lvl8pPr marL="0" marR="0" lvl="7" indent="0" algn="l">
              <a:lnSpc>
                <a:spcPct val="120000"/>
              </a:lnSpc>
              <a:spcBef>
                <a:spcPts val="0"/>
              </a:spcBef>
              <a:spcAft>
                <a:spcPts val="0"/>
              </a:spcAft>
              <a:buClr>
                <a:srgbClr val="000000"/>
              </a:buClr>
              <a:buSzPts val="3000"/>
              <a:buFont typeface="Arial"/>
              <a:buNone/>
              <a:defRPr sz="3000"/>
            </a:lvl8pPr>
            <a:lvl9pPr marL="0" marR="0" lvl="8" indent="0" algn="l">
              <a:lnSpc>
                <a:spcPct val="120000"/>
              </a:lnSpc>
              <a:spcBef>
                <a:spcPts val="0"/>
              </a:spcBef>
              <a:spcAft>
                <a:spcPts val="0"/>
              </a:spcAft>
              <a:buClr>
                <a:srgbClr val="000000"/>
              </a:buClr>
              <a:buSzPts val="3000"/>
              <a:buFont typeface="Arial"/>
              <a:buNone/>
              <a:defRPr sz="3000"/>
            </a:lvl9pPr>
          </a:lstStyle>
          <a:p>
            <a:pPr marL="0" lvl="0" indent="0" algn="l" rtl="0">
              <a:spcBef>
                <a:spcPts val="0"/>
              </a:spcBef>
              <a:spcAft>
                <a:spcPts val="0"/>
              </a:spcAft>
              <a:buNone/>
            </a:pPr>
            <a:fld id="{00000000-1234-1234-1234-123412341234}" type="slidenum">
              <a:rPr lang="en-US"/>
              <a:t>‹#›</a:t>
            </a:fld>
            <a:endParaRPr sz="240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lide-004">
  <p:cSld name="slide-004">
    <p:spTree>
      <p:nvGrpSpPr>
        <p:cNvPr id="1" name="Shape 31"/>
        <p:cNvGrpSpPr/>
        <p:nvPr/>
      </p:nvGrpSpPr>
      <p:grpSpPr>
        <a:xfrm>
          <a:off x="0" y="0"/>
          <a:ext cx="0" cy="0"/>
          <a:chOff x="0" y="0"/>
          <a:chExt cx="0" cy="0"/>
        </a:xfrm>
      </p:grpSpPr>
      <p:sp>
        <p:nvSpPr>
          <p:cNvPr id="32" name="Google Shape;32;p8"/>
          <p:cNvSpPr>
            <a:spLocks noGrp="1"/>
          </p:cNvSpPr>
          <p:nvPr>
            <p:ph type="pic" idx="2"/>
          </p:nvPr>
        </p:nvSpPr>
        <p:spPr>
          <a:xfrm>
            <a:off x="13605698" y="2062532"/>
            <a:ext cx="8481716" cy="5310245"/>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1pPr>
            <a:lvl2pPr marR="0" lvl="1"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2pPr>
            <a:lvl3pPr marR="0" lvl="2"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3pPr>
            <a:lvl4pPr marR="0" lvl="3"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4pPr>
            <a:lvl5pPr marR="0" lvl="4"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5pPr>
            <a:lvl6pPr marR="0" lvl="5"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6pPr>
            <a:lvl7pPr marR="0" lvl="6"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7pPr>
            <a:lvl8pPr marR="0" lvl="7"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8pPr>
            <a:lvl9pPr marR="0" lvl="8"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9pPr>
          </a:lstStyle>
          <a:p>
            <a:endParaRPr/>
          </a:p>
        </p:txBody>
      </p:sp>
      <p:sp>
        <p:nvSpPr>
          <p:cNvPr id="33" name="Google Shape;33;p8"/>
          <p:cNvSpPr txBox="1">
            <a:spLocks noGrp="1"/>
          </p:cNvSpPr>
          <p:nvPr>
            <p:ph type="sldNum" idx="12"/>
          </p:nvPr>
        </p:nvSpPr>
        <p:spPr>
          <a:xfrm>
            <a:off x="23211275" y="12888499"/>
            <a:ext cx="453331" cy="447229"/>
          </a:xfrm>
          <a:prstGeom prst="rect">
            <a:avLst/>
          </a:prstGeom>
          <a:noFill/>
          <a:ln>
            <a:noFill/>
          </a:ln>
        </p:spPr>
        <p:txBody>
          <a:bodyPr spcFirstLastPara="1" wrap="square" lIns="50800" tIns="50800" rIns="50800" bIns="50800" anchor="t" anchorCtr="0">
            <a:noAutofit/>
          </a:bodyPr>
          <a:lstStyle>
            <a:lvl1pPr marL="0" lvl="0" indent="0" algn="r">
              <a:lnSpc>
                <a:spcPct val="120000"/>
              </a:lnSpc>
              <a:spcBef>
                <a:spcPts val="0"/>
              </a:spcBef>
              <a:spcAft>
                <a:spcPts val="0"/>
              </a:spcAft>
              <a:buClr>
                <a:srgbClr val="000000"/>
              </a:buClr>
              <a:buSzPts val="2400"/>
              <a:buFont typeface="Arial"/>
              <a:buNone/>
              <a:defRPr sz="2400"/>
            </a:lvl1pPr>
            <a:lvl2pPr marL="0" lvl="1" indent="0" algn="r">
              <a:lnSpc>
                <a:spcPct val="120000"/>
              </a:lnSpc>
              <a:spcBef>
                <a:spcPts val="0"/>
              </a:spcBef>
              <a:spcAft>
                <a:spcPts val="0"/>
              </a:spcAft>
              <a:buClr>
                <a:srgbClr val="000000"/>
              </a:buClr>
              <a:buSzPts val="2400"/>
              <a:buFont typeface="Arial"/>
              <a:buNone/>
              <a:defRPr sz="2400"/>
            </a:lvl2pPr>
            <a:lvl3pPr marL="0" lvl="2" indent="0" algn="r">
              <a:lnSpc>
                <a:spcPct val="120000"/>
              </a:lnSpc>
              <a:spcBef>
                <a:spcPts val="0"/>
              </a:spcBef>
              <a:spcAft>
                <a:spcPts val="0"/>
              </a:spcAft>
              <a:buClr>
                <a:srgbClr val="000000"/>
              </a:buClr>
              <a:buSzPts val="2400"/>
              <a:buFont typeface="Arial"/>
              <a:buNone/>
              <a:defRPr sz="2400"/>
            </a:lvl3pPr>
            <a:lvl4pPr marL="0" lvl="3" indent="0" algn="r">
              <a:lnSpc>
                <a:spcPct val="120000"/>
              </a:lnSpc>
              <a:spcBef>
                <a:spcPts val="0"/>
              </a:spcBef>
              <a:spcAft>
                <a:spcPts val="0"/>
              </a:spcAft>
              <a:buClr>
                <a:srgbClr val="000000"/>
              </a:buClr>
              <a:buSzPts val="2400"/>
              <a:buFont typeface="Arial"/>
              <a:buNone/>
              <a:defRPr sz="2400"/>
            </a:lvl4pPr>
            <a:lvl5pPr marL="0" lvl="4" indent="0" algn="r">
              <a:lnSpc>
                <a:spcPct val="120000"/>
              </a:lnSpc>
              <a:spcBef>
                <a:spcPts val="0"/>
              </a:spcBef>
              <a:spcAft>
                <a:spcPts val="0"/>
              </a:spcAft>
              <a:buClr>
                <a:srgbClr val="000000"/>
              </a:buClr>
              <a:buSzPts val="2400"/>
              <a:buFont typeface="Arial"/>
              <a:buNone/>
              <a:defRPr sz="2400"/>
            </a:lvl5pPr>
            <a:lvl6pPr marL="0" lvl="5" indent="0" algn="r">
              <a:lnSpc>
                <a:spcPct val="120000"/>
              </a:lnSpc>
              <a:spcBef>
                <a:spcPts val="0"/>
              </a:spcBef>
              <a:spcAft>
                <a:spcPts val="0"/>
              </a:spcAft>
              <a:buClr>
                <a:srgbClr val="000000"/>
              </a:buClr>
              <a:buSzPts val="2400"/>
              <a:buFont typeface="Arial"/>
              <a:buNone/>
              <a:defRPr sz="2400"/>
            </a:lvl6pPr>
            <a:lvl7pPr marL="0" lvl="6" indent="0" algn="r">
              <a:lnSpc>
                <a:spcPct val="120000"/>
              </a:lnSpc>
              <a:spcBef>
                <a:spcPts val="0"/>
              </a:spcBef>
              <a:spcAft>
                <a:spcPts val="0"/>
              </a:spcAft>
              <a:buClr>
                <a:srgbClr val="000000"/>
              </a:buClr>
              <a:buSzPts val="2400"/>
              <a:buFont typeface="Arial"/>
              <a:buNone/>
              <a:defRPr sz="2400"/>
            </a:lvl7pPr>
            <a:lvl8pPr marL="0" lvl="7" indent="0" algn="r">
              <a:lnSpc>
                <a:spcPct val="120000"/>
              </a:lnSpc>
              <a:spcBef>
                <a:spcPts val="0"/>
              </a:spcBef>
              <a:spcAft>
                <a:spcPts val="0"/>
              </a:spcAft>
              <a:buClr>
                <a:srgbClr val="000000"/>
              </a:buClr>
              <a:buSzPts val="2400"/>
              <a:buFont typeface="Arial"/>
              <a:buNone/>
              <a:defRPr sz="2400"/>
            </a:lvl8pPr>
            <a:lvl9pPr marL="0" lvl="8" indent="0" algn="r">
              <a:lnSpc>
                <a:spcPct val="120000"/>
              </a:lnSpc>
              <a:spcBef>
                <a:spcPts val="0"/>
              </a:spcBef>
              <a:spcAft>
                <a:spcPts val="0"/>
              </a:spcAft>
              <a:buClr>
                <a:srgbClr val="000000"/>
              </a:buClr>
              <a:buSzPts val="2400"/>
              <a:buFont typeface="Arial"/>
              <a:buNone/>
              <a:defRPr sz="2400"/>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slide-064">
  <p:cSld name="slide-064">
    <p:spTree>
      <p:nvGrpSpPr>
        <p:cNvPr id="1" name="Shape 324"/>
        <p:cNvGrpSpPr/>
        <p:nvPr/>
      </p:nvGrpSpPr>
      <p:grpSpPr>
        <a:xfrm>
          <a:off x="0" y="0"/>
          <a:ext cx="0" cy="0"/>
          <a:chOff x="0" y="0"/>
          <a:chExt cx="0" cy="0"/>
        </a:xfrm>
      </p:grpSpPr>
      <p:sp>
        <p:nvSpPr>
          <p:cNvPr id="325" name="Google Shape;325;p71"/>
          <p:cNvSpPr>
            <a:spLocks noGrp="1"/>
          </p:cNvSpPr>
          <p:nvPr>
            <p:ph type="pic" idx="2"/>
          </p:nvPr>
        </p:nvSpPr>
        <p:spPr>
          <a:xfrm>
            <a:off x="11668786" y="4484623"/>
            <a:ext cx="4461708" cy="4473131"/>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1pPr>
            <a:lvl2pPr marR="0" lvl="1"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2pPr>
            <a:lvl3pPr marR="0" lvl="2"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3pPr>
            <a:lvl4pPr marR="0" lvl="3"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4pPr>
            <a:lvl5pPr marR="0" lvl="4"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5pPr>
            <a:lvl6pPr marR="0" lvl="5"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6pPr>
            <a:lvl7pPr marR="0" lvl="6"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7pPr>
            <a:lvl8pPr marR="0" lvl="7"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8pPr>
            <a:lvl9pPr marR="0" lvl="8"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9pPr>
          </a:lstStyle>
          <a:p>
            <a:endParaRPr/>
          </a:p>
        </p:txBody>
      </p:sp>
      <p:sp>
        <p:nvSpPr>
          <p:cNvPr id="326" name="Google Shape;326;p71"/>
          <p:cNvSpPr>
            <a:spLocks noGrp="1"/>
          </p:cNvSpPr>
          <p:nvPr>
            <p:ph type="pic" idx="3"/>
          </p:nvPr>
        </p:nvSpPr>
        <p:spPr>
          <a:xfrm>
            <a:off x="14905088" y="7771730"/>
            <a:ext cx="4461707" cy="4473131"/>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1pPr>
            <a:lvl2pPr marR="0" lvl="1"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2pPr>
            <a:lvl3pPr marR="0" lvl="2"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3pPr>
            <a:lvl4pPr marR="0" lvl="3"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4pPr>
            <a:lvl5pPr marR="0" lvl="4"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5pPr>
            <a:lvl6pPr marR="0" lvl="5"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6pPr>
            <a:lvl7pPr marR="0" lvl="6"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7pPr>
            <a:lvl8pPr marR="0" lvl="7"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8pPr>
            <a:lvl9pPr marR="0" lvl="8"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9pPr>
          </a:lstStyle>
          <a:p>
            <a:endParaRPr/>
          </a:p>
        </p:txBody>
      </p:sp>
      <p:sp>
        <p:nvSpPr>
          <p:cNvPr id="327" name="Google Shape;327;p71"/>
          <p:cNvSpPr>
            <a:spLocks noGrp="1"/>
          </p:cNvSpPr>
          <p:nvPr>
            <p:ph type="pic" idx="4"/>
          </p:nvPr>
        </p:nvSpPr>
        <p:spPr>
          <a:xfrm>
            <a:off x="8385039" y="1185169"/>
            <a:ext cx="4461707" cy="4473131"/>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1pPr>
            <a:lvl2pPr marR="0" lvl="1"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2pPr>
            <a:lvl3pPr marR="0" lvl="2"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3pPr>
            <a:lvl4pPr marR="0" lvl="3"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4pPr>
            <a:lvl5pPr marR="0" lvl="4"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5pPr>
            <a:lvl6pPr marR="0" lvl="5"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6pPr>
            <a:lvl7pPr marR="0" lvl="6"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7pPr>
            <a:lvl8pPr marR="0" lvl="7"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8pPr>
            <a:lvl9pPr marR="0" lvl="8"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9pPr>
          </a:lstStyle>
          <a:p>
            <a:endParaRPr/>
          </a:p>
        </p:txBody>
      </p:sp>
      <p:sp>
        <p:nvSpPr>
          <p:cNvPr id="328" name="Google Shape;328;p71"/>
          <p:cNvSpPr>
            <a:spLocks noGrp="1"/>
          </p:cNvSpPr>
          <p:nvPr>
            <p:ph type="pic" idx="5"/>
          </p:nvPr>
        </p:nvSpPr>
        <p:spPr>
          <a:xfrm>
            <a:off x="14952513" y="1197314"/>
            <a:ext cx="4461707" cy="4473131"/>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1pPr>
            <a:lvl2pPr marR="0" lvl="1"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2pPr>
            <a:lvl3pPr marR="0" lvl="2"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3pPr>
            <a:lvl4pPr marR="0" lvl="3"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4pPr>
            <a:lvl5pPr marR="0" lvl="4"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5pPr>
            <a:lvl6pPr marR="0" lvl="5"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6pPr>
            <a:lvl7pPr marR="0" lvl="6"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7pPr>
            <a:lvl8pPr marR="0" lvl="7"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8pPr>
            <a:lvl9pPr marR="0" lvl="8"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9pPr>
          </a:lstStyle>
          <a:p>
            <a:endParaRPr/>
          </a:p>
        </p:txBody>
      </p:sp>
      <p:sp>
        <p:nvSpPr>
          <p:cNvPr id="329" name="Google Shape;329;p71"/>
          <p:cNvSpPr>
            <a:spLocks noGrp="1"/>
          </p:cNvSpPr>
          <p:nvPr>
            <p:ph type="pic" idx="6"/>
          </p:nvPr>
        </p:nvSpPr>
        <p:spPr>
          <a:xfrm>
            <a:off x="18196316" y="4484623"/>
            <a:ext cx="4461707" cy="4473131"/>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1pPr>
            <a:lvl2pPr marR="0" lvl="1"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2pPr>
            <a:lvl3pPr marR="0" lvl="2"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3pPr>
            <a:lvl4pPr marR="0" lvl="3"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4pPr>
            <a:lvl5pPr marR="0" lvl="4"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5pPr>
            <a:lvl6pPr marR="0" lvl="5"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6pPr>
            <a:lvl7pPr marR="0" lvl="6"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7pPr>
            <a:lvl8pPr marR="0" lvl="7"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8pPr>
            <a:lvl9pPr marR="0" lvl="8"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9pPr>
          </a:lstStyle>
          <a:p>
            <a:endParaRPr/>
          </a:p>
        </p:txBody>
      </p:sp>
      <p:sp>
        <p:nvSpPr>
          <p:cNvPr id="330" name="Google Shape;330;p71"/>
          <p:cNvSpPr txBox="1">
            <a:spLocks noGrp="1"/>
          </p:cNvSpPr>
          <p:nvPr>
            <p:ph type="sldNum" idx="12"/>
          </p:nvPr>
        </p:nvSpPr>
        <p:spPr>
          <a:xfrm>
            <a:off x="21848959" y="12319000"/>
            <a:ext cx="538089" cy="520936"/>
          </a:xfrm>
          <a:prstGeom prst="rect">
            <a:avLst/>
          </a:prstGeom>
          <a:noFill/>
          <a:ln>
            <a:noFill/>
          </a:ln>
        </p:spPr>
        <p:txBody>
          <a:bodyPr spcFirstLastPara="1" wrap="square" lIns="50800" tIns="50800" rIns="50800" bIns="50800" anchor="t" anchorCtr="0">
            <a:noAutofit/>
          </a:bodyPr>
          <a:lstStyle>
            <a:lvl1pPr marL="0" marR="0" lvl="0" indent="0" algn="l">
              <a:lnSpc>
                <a:spcPct val="120000"/>
              </a:lnSpc>
              <a:spcBef>
                <a:spcPts val="0"/>
              </a:spcBef>
              <a:spcAft>
                <a:spcPts val="0"/>
              </a:spcAft>
              <a:buClr>
                <a:srgbClr val="000000"/>
              </a:buClr>
              <a:buSzPts val="3000"/>
              <a:buFont typeface="Arial"/>
              <a:buNone/>
              <a:defRPr sz="3000"/>
            </a:lvl1pPr>
            <a:lvl2pPr marL="0" marR="0" lvl="1" indent="0" algn="l">
              <a:lnSpc>
                <a:spcPct val="120000"/>
              </a:lnSpc>
              <a:spcBef>
                <a:spcPts val="0"/>
              </a:spcBef>
              <a:spcAft>
                <a:spcPts val="0"/>
              </a:spcAft>
              <a:buClr>
                <a:srgbClr val="000000"/>
              </a:buClr>
              <a:buSzPts val="3000"/>
              <a:buFont typeface="Arial"/>
              <a:buNone/>
              <a:defRPr sz="3000"/>
            </a:lvl2pPr>
            <a:lvl3pPr marL="0" marR="0" lvl="2" indent="0" algn="l">
              <a:lnSpc>
                <a:spcPct val="120000"/>
              </a:lnSpc>
              <a:spcBef>
                <a:spcPts val="0"/>
              </a:spcBef>
              <a:spcAft>
                <a:spcPts val="0"/>
              </a:spcAft>
              <a:buClr>
                <a:srgbClr val="000000"/>
              </a:buClr>
              <a:buSzPts val="3000"/>
              <a:buFont typeface="Arial"/>
              <a:buNone/>
              <a:defRPr sz="3000"/>
            </a:lvl3pPr>
            <a:lvl4pPr marL="0" marR="0" lvl="3" indent="0" algn="l">
              <a:lnSpc>
                <a:spcPct val="120000"/>
              </a:lnSpc>
              <a:spcBef>
                <a:spcPts val="0"/>
              </a:spcBef>
              <a:spcAft>
                <a:spcPts val="0"/>
              </a:spcAft>
              <a:buClr>
                <a:srgbClr val="000000"/>
              </a:buClr>
              <a:buSzPts val="3000"/>
              <a:buFont typeface="Arial"/>
              <a:buNone/>
              <a:defRPr sz="3000"/>
            </a:lvl4pPr>
            <a:lvl5pPr marL="0" marR="0" lvl="4" indent="0" algn="l">
              <a:lnSpc>
                <a:spcPct val="120000"/>
              </a:lnSpc>
              <a:spcBef>
                <a:spcPts val="0"/>
              </a:spcBef>
              <a:spcAft>
                <a:spcPts val="0"/>
              </a:spcAft>
              <a:buClr>
                <a:srgbClr val="000000"/>
              </a:buClr>
              <a:buSzPts val="3000"/>
              <a:buFont typeface="Arial"/>
              <a:buNone/>
              <a:defRPr sz="3000"/>
            </a:lvl5pPr>
            <a:lvl6pPr marL="0" marR="0" lvl="5" indent="0" algn="l">
              <a:lnSpc>
                <a:spcPct val="120000"/>
              </a:lnSpc>
              <a:spcBef>
                <a:spcPts val="0"/>
              </a:spcBef>
              <a:spcAft>
                <a:spcPts val="0"/>
              </a:spcAft>
              <a:buClr>
                <a:srgbClr val="000000"/>
              </a:buClr>
              <a:buSzPts val="3000"/>
              <a:buFont typeface="Arial"/>
              <a:buNone/>
              <a:defRPr sz="3000"/>
            </a:lvl6pPr>
            <a:lvl7pPr marL="0" marR="0" lvl="6" indent="0" algn="l">
              <a:lnSpc>
                <a:spcPct val="120000"/>
              </a:lnSpc>
              <a:spcBef>
                <a:spcPts val="0"/>
              </a:spcBef>
              <a:spcAft>
                <a:spcPts val="0"/>
              </a:spcAft>
              <a:buClr>
                <a:srgbClr val="000000"/>
              </a:buClr>
              <a:buSzPts val="3000"/>
              <a:buFont typeface="Arial"/>
              <a:buNone/>
              <a:defRPr sz="3000"/>
            </a:lvl7pPr>
            <a:lvl8pPr marL="0" marR="0" lvl="7" indent="0" algn="l">
              <a:lnSpc>
                <a:spcPct val="120000"/>
              </a:lnSpc>
              <a:spcBef>
                <a:spcPts val="0"/>
              </a:spcBef>
              <a:spcAft>
                <a:spcPts val="0"/>
              </a:spcAft>
              <a:buClr>
                <a:srgbClr val="000000"/>
              </a:buClr>
              <a:buSzPts val="3000"/>
              <a:buFont typeface="Arial"/>
              <a:buNone/>
              <a:defRPr sz="3000"/>
            </a:lvl8pPr>
            <a:lvl9pPr marL="0" marR="0" lvl="8" indent="0" algn="l">
              <a:lnSpc>
                <a:spcPct val="120000"/>
              </a:lnSpc>
              <a:spcBef>
                <a:spcPts val="0"/>
              </a:spcBef>
              <a:spcAft>
                <a:spcPts val="0"/>
              </a:spcAft>
              <a:buClr>
                <a:srgbClr val="000000"/>
              </a:buClr>
              <a:buSzPts val="3000"/>
              <a:buFont typeface="Arial"/>
              <a:buNone/>
              <a:defRPr sz="3000"/>
            </a:lvl9pPr>
          </a:lstStyle>
          <a:p>
            <a:pPr marL="0" lvl="0" indent="0" algn="l" rtl="0">
              <a:spcBef>
                <a:spcPts val="0"/>
              </a:spcBef>
              <a:spcAft>
                <a:spcPts val="0"/>
              </a:spcAft>
              <a:buNone/>
            </a:pPr>
            <a:fld id="{00000000-1234-1234-1234-123412341234}" type="slidenum">
              <a:rPr lang="en-US"/>
              <a:t>‹#›</a:t>
            </a:fld>
            <a:endParaRPr sz="2400"/>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slide-065">
  <p:cSld name="slide-065">
    <p:spTree>
      <p:nvGrpSpPr>
        <p:cNvPr id="1" name="Shape 331"/>
        <p:cNvGrpSpPr/>
        <p:nvPr/>
      </p:nvGrpSpPr>
      <p:grpSpPr>
        <a:xfrm>
          <a:off x="0" y="0"/>
          <a:ext cx="0" cy="0"/>
          <a:chOff x="0" y="0"/>
          <a:chExt cx="0" cy="0"/>
        </a:xfrm>
      </p:grpSpPr>
      <p:sp>
        <p:nvSpPr>
          <p:cNvPr id="332" name="Google Shape;332;p72"/>
          <p:cNvSpPr>
            <a:spLocks noGrp="1"/>
          </p:cNvSpPr>
          <p:nvPr>
            <p:ph type="pic" idx="2"/>
          </p:nvPr>
        </p:nvSpPr>
        <p:spPr>
          <a:xfrm>
            <a:off x="2035075" y="2203648"/>
            <a:ext cx="9145193" cy="9473508"/>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1pPr>
            <a:lvl2pPr marR="0" lvl="1"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2pPr>
            <a:lvl3pPr marR="0" lvl="2"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3pPr>
            <a:lvl4pPr marR="0" lvl="3"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4pPr>
            <a:lvl5pPr marR="0" lvl="4"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5pPr>
            <a:lvl6pPr marR="0" lvl="5"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6pPr>
            <a:lvl7pPr marR="0" lvl="6"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7pPr>
            <a:lvl8pPr marR="0" lvl="7"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8pPr>
            <a:lvl9pPr marR="0" lvl="8"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9pPr>
          </a:lstStyle>
          <a:p>
            <a:endParaRPr/>
          </a:p>
        </p:txBody>
      </p:sp>
      <p:sp>
        <p:nvSpPr>
          <p:cNvPr id="333" name="Google Shape;333;p72"/>
          <p:cNvSpPr txBox="1">
            <a:spLocks noGrp="1"/>
          </p:cNvSpPr>
          <p:nvPr>
            <p:ph type="sldNum" idx="12"/>
          </p:nvPr>
        </p:nvSpPr>
        <p:spPr>
          <a:xfrm>
            <a:off x="21848959" y="12319000"/>
            <a:ext cx="538089" cy="520936"/>
          </a:xfrm>
          <a:prstGeom prst="rect">
            <a:avLst/>
          </a:prstGeom>
          <a:noFill/>
          <a:ln>
            <a:noFill/>
          </a:ln>
        </p:spPr>
        <p:txBody>
          <a:bodyPr spcFirstLastPara="1" wrap="square" lIns="50800" tIns="50800" rIns="50800" bIns="50800" anchor="t" anchorCtr="0">
            <a:noAutofit/>
          </a:bodyPr>
          <a:lstStyle>
            <a:lvl1pPr marL="0" marR="0" lvl="0" indent="0" algn="l">
              <a:lnSpc>
                <a:spcPct val="120000"/>
              </a:lnSpc>
              <a:spcBef>
                <a:spcPts val="0"/>
              </a:spcBef>
              <a:spcAft>
                <a:spcPts val="0"/>
              </a:spcAft>
              <a:buClr>
                <a:srgbClr val="000000"/>
              </a:buClr>
              <a:buSzPts val="3000"/>
              <a:buFont typeface="Arial"/>
              <a:buNone/>
              <a:defRPr sz="3000"/>
            </a:lvl1pPr>
            <a:lvl2pPr marL="0" marR="0" lvl="1" indent="0" algn="l">
              <a:lnSpc>
                <a:spcPct val="120000"/>
              </a:lnSpc>
              <a:spcBef>
                <a:spcPts val="0"/>
              </a:spcBef>
              <a:spcAft>
                <a:spcPts val="0"/>
              </a:spcAft>
              <a:buClr>
                <a:srgbClr val="000000"/>
              </a:buClr>
              <a:buSzPts val="3000"/>
              <a:buFont typeface="Arial"/>
              <a:buNone/>
              <a:defRPr sz="3000"/>
            </a:lvl2pPr>
            <a:lvl3pPr marL="0" marR="0" lvl="2" indent="0" algn="l">
              <a:lnSpc>
                <a:spcPct val="120000"/>
              </a:lnSpc>
              <a:spcBef>
                <a:spcPts val="0"/>
              </a:spcBef>
              <a:spcAft>
                <a:spcPts val="0"/>
              </a:spcAft>
              <a:buClr>
                <a:srgbClr val="000000"/>
              </a:buClr>
              <a:buSzPts val="3000"/>
              <a:buFont typeface="Arial"/>
              <a:buNone/>
              <a:defRPr sz="3000"/>
            </a:lvl3pPr>
            <a:lvl4pPr marL="0" marR="0" lvl="3" indent="0" algn="l">
              <a:lnSpc>
                <a:spcPct val="120000"/>
              </a:lnSpc>
              <a:spcBef>
                <a:spcPts val="0"/>
              </a:spcBef>
              <a:spcAft>
                <a:spcPts val="0"/>
              </a:spcAft>
              <a:buClr>
                <a:srgbClr val="000000"/>
              </a:buClr>
              <a:buSzPts val="3000"/>
              <a:buFont typeface="Arial"/>
              <a:buNone/>
              <a:defRPr sz="3000"/>
            </a:lvl4pPr>
            <a:lvl5pPr marL="0" marR="0" lvl="4" indent="0" algn="l">
              <a:lnSpc>
                <a:spcPct val="120000"/>
              </a:lnSpc>
              <a:spcBef>
                <a:spcPts val="0"/>
              </a:spcBef>
              <a:spcAft>
                <a:spcPts val="0"/>
              </a:spcAft>
              <a:buClr>
                <a:srgbClr val="000000"/>
              </a:buClr>
              <a:buSzPts val="3000"/>
              <a:buFont typeface="Arial"/>
              <a:buNone/>
              <a:defRPr sz="3000"/>
            </a:lvl5pPr>
            <a:lvl6pPr marL="0" marR="0" lvl="5" indent="0" algn="l">
              <a:lnSpc>
                <a:spcPct val="120000"/>
              </a:lnSpc>
              <a:spcBef>
                <a:spcPts val="0"/>
              </a:spcBef>
              <a:spcAft>
                <a:spcPts val="0"/>
              </a:spcAft>
              <a:buClr>
                <a:srgbClr val="000000"/>
              </a:buClr>
              <a:buSzPts val="3000"/>
              <a:buFont typeface="Arial"/>
              <a:buNone/>
              <a:defRPr sz="3000"/>
            </a:lvl6pPr>
            <a:lvl7pPr marL="0" marR="0" lvl="6" indent="0" algn="l">
              <a:lnSpc>
                <a:spcPct val="120000"/>
              </a:lnSpc>
              <a:spcBef>
                <a:spcPts val="0"/>
              </a:spcBef>
              <a:spcAft>
                <a:spcPts val="0"/>
              </a:spcAft>
              <a:buClr>
                <a:srgbClr val="000000"/>
              </a:buClr>
              <a:buSzPts val="3000"/>
              <a:buFont typeface="Arial"/>
              <a:buNone/>
              <a:defRPr sz="3000"/>
            </a:lvl7pPr>
            <a:lvl8pPr marL="0" marR="0" lvl="7" indent="0" algn="l">
              <a:lnSpc>
                <a:spcPct val="120000"/>
              </a:lnSpc>
              <a:spcBef>
                <a:spcPts val="0"/>
              </a:spcBef>
              <a:spcAft>
                <a:spcPts val="0"/>
              </a:spcAft>
              <a:buClr>
                <a:srgbClr val="000000"/>
              </a:buClr>
              <a:buSzPts val="3000"/>
              <a:buFont typeface="Arial"/>
              <a:buNone/>
              <a:defRPr sz="3000"/>
            </a:lvl8pPr>
            <a:lvl9pPr marL="0" marR="0" lvl="8" indent="0" algn="l">
              <a:lnSpc>
                <a:spcPct val="120000"/>
              </a:lnSpc>
              <a:spcBef>
                <a:spcPts val="0"/>
              </a:spcBef>
              <a:spcAft>
                <a:spcPts val="0"/>
              </a:spcAft>
              <a:buClr>
                <a:srgbClr val="000000"/>
              </a:buClr>
              <a:buSzPts val="3000"/>
              <a:buFont typeface="Arial"/>
              <a:buNone/>
              <a:defRPr sz="3000"/>
            </a:lvl9pPr>
          </a:lstStyle>
          <a:p>
            <a:pPr marL="0" lvl="0" indent="0" algn="l" rtl="0">
              <a:spcBef>
                <a:spcPts val="0"/>
              </a:spcBef>
              <a:spcAft>
                <a:spcPts val="0"/>
              </a:spcAft>
              <a:buNone/>
            </a:pPr>
            <a:fld id="{00000000-1234-1234-1234-123412341234}" type="slidenum">
              <a:rPr lang="en-US"/>
              <a:t>‹#›</a:t>
            </a:fld>
            <a:endParaRPr sz="2400"/>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slide-066">
  <p:cSld name="slide-066">
    <p:spTree>
      <p:nvGrpSpPr>
        <p:cNvPr id="1" name="Shape 334"/>
        <p:cNvGrpSpPr/>
        <p:nvPr/>
      </p:nvGrpSpPr>
      <p:grpSpPr>
        <a:xfrm>
          <a:off x="0" y="0"/>
          <a:ext cx="0" cy="0"/>
          <a:chOff x="0" y="0"/>
          <a:chExt cx="0" cy="0"/>
        </a:xfrm>
      </p:grpSpPr>
      <p:sp>
        <p:nvSpPr>
          <p:cNvPr id="335" name="Google Shape;335;p73"/>
          <p:cNvSpPr>
            <a:spLocks noGrp="1"/>
          </p:cNvSpPr>
          <p:nvPr>
            <p:ph type="pic" idx="2"/>
          </p:nvPr>
        </p:nvSpPr>
        <p:spPr>
          <a:xfrm>
            <a:off x="-3" y="0"/>
            <a:ext cx="24384104" cy="13715806"/>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1pPr>
            <a:lvl2pPr marR="0" lvl="1"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2pPr>
            <a:lvl3pPr marR="0" lvl="2"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3pPr>
            <a:lvl4pPr marR="0" lvl="3"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4pPr>
            <a:lvl5pPr marR="0" lvl="4"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5pPr>
            <a:lvl6pPr marR="0" lvl="5"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6pPr>
            <a:lvl7pPr marR="0" lvl="6"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7pPr>
            <a:lvl8pPr marR="0" lvl="7"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8pPr>
            <a:lvl9pPr marR="0" lvl="8"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9pPr>
          </a:lstStyle>
          <a:p>
            <a:endParaRPr/>
          </a:p>
        </p:txBody>
      </p:sp>
      <p:sp>
        <p:nvSpPr>
          <p:cNvPr id="336" name="Google Shape;336;p73"/>
          <p:cNvSpPr txBox="1">
            <a:spLocks noGrp="1"/>
          </p:cNvSpPr>
          <p:nvPr>
            <p:ph type="sldNum" idx="12"/>
          </p:nvPr>
        </p:nvSpPr>
        <p:spPr>
          <a:xfrm>
            <a:off x="21848959" y="12319000"/>
            <a:ext cx="538089" cy="520936"/>
          </a:xfrm>
          <a:prstGeom prst="rect">
            <a:avLst/>
          </a:prstGeom>
          <a:noFill/>
          <a:ln>
            <a:noFill/>
          </a:ln>
        </p:spPr>
        <p:txBody>
          <a:bodyPr spcFirstLastPara="1" wrap="square" lIns="50800" tIns="50800" rIns="50800" bIns="50800" anchor="t" anchorCtr="0">
            <a:noAutofit/>
          </a:bodyPr>
          <a:lstStyle>
            <a:lvl1pPr marL="0" marR="0" lvl="0" indent="0" algn="l">
              <a:lnSpc>
                <a:spcPct val="120000"/>
              </a:lnSpc>
              <a:spcBef>
                <a:spcPts val="0"/>
              </a:spcBef>
              <a:spcAft>
                <a:spcPts val="0"/>
              </a:spcAft>
              <a:buClr>
                <a:srgbClr val="000000"/>
              </a:buClr>
              <a:buSzPts val="3000"/>
              <a:buFont typeface="Arial"/>
              <a:buNone/>
              <a:defRPr sz="3000"/>
            </a:lvl1pPr>
            <a:lvl2pPr marL="0" marR="0" lvl="1" indent="0" algn="l">
              <a:lnSpc>
                <a:spcPct val="120000"/>
              </a:lnSpc>
              <a:spcBef>
                <a:spcPts val="0"/>
              </a:spcBef>
              <a:spcAft>
                <a:spcPts val="0"/>
              </a:spcAft>
              <a:buClr>
                <a:srgbClr val="000000"/>
              </a:buClr>
              <a:buSzPts val="3000"/>
              <a:buFont typeface="Arial"/>
              <a:buNone/>
              <a:defRPr sz="3000"/>
            </a:lvl2pPr>
            <a:lvl3pPr marL="0" marR="0" lvl="2" indent="0" algn="l">
              <a:lnSpc>
                <a:spcPct val="120000"/>
              </a:lnSpc>
              <a:spcBef>
                <a:spcPts val="0"/>
              </a:spcBef>
              <a:spcAft>
                <a:spcPts val="0"/>
              </a:spcAft>
              <a:buClr>
                <a:srgbClr val="000000"/>
              </a:buClr>
              <a:buSzPts val="3000"/>
              <a:buFont typeface="Arial"/>
              <a:buNone/>
              <a:defRPr sz="3000"/>
            </a:lvl3pPr>
            <a:lvl4pPr marL="0" marR="0" lvl="3" indent="0" algn="l">
              <a:lnSpc>
                <a:spcPct val="120000"/>
              </a:lnSpc>
              <a:spcBef>
                <a:spcPts val="0"/>
              </a:spcBef>
              <a:spcAft>
                <a:spcPts val="0"/>
              </a:spcAft>
              <a:buClr>
                <a:srgbClr val="000000"/>
              </a:buClr>
              <a:buSzPts val="3000"/>
              <a:buFont typeface="Arial"/>
              <a:buNone/>
              <a:defRPr sz="3000"/>
            </a:lvl4pPr>
            <a:lvl5pPr marL="0" marR="0" lvl="4" indent="0" algn="l">
              <a:lnSpc>
                <a:spcPct val="120000"/>
              </a:lnSpc>
              <a:spcBef>
                <a:spcPts val="0"/>
              </a:spcBef>
              <a:spcAft>
                <a:spcPts val="0"/>
              </a:spcAft>
              <a:buClr>
                <a:srgbClr val="000000"/>
              </a:buClr>
              <a:buSzPts val="3000"/>
              <a:buFont typeface="Arial"/>
              <a:buNone/>
              <a:defRPr sz="3000"/>
            </a:lvl5pPr>
            <a:lvl6pPr marL="0" marR="0" lvl="5" indent="0" algn="l">
              <a:lnSpc>
                <a:spcPct val="120000"/>
              </a:lnSpc>
              <a:spcBef>
                <a:spcPts val="0"/>
              </a:spcBef>
              <a:spcAft>
                <a:spcPts val="0"/>
              </a:spcAft>
              <a:buClr>
                <a:srgbClr val="000000"/>
              </a:buClr>
              <a:buSzPts val="3000"/>
              <a:buFont typeface="Arial"/>
              <a:buNone/>
              <a:defRPr sz="3000"/>
            </a:lvl6pPr>
            <a:lvl7pPr marL="0" marR="0" lvl="6" indent="0" algn="l">
              <a:lnSpc>
                <a:spcPct val="120000"/>
              </a:lnSpc>
              <a:spcBef>
                <a:spcPts val="0"/>
              </a:spcBef>
              <a:spcAft>
                <a:spcPts val="0"/>
              </a:spcAft>
              <a:buClr>
                <a:srgbClr val="000000"/>
              </a:buClr>
              <a:buSzPts val="3000"/>
              <a:buFont typeface="Arial"/>
              <a:buNone/>
              <a:defRPr sz="3000"/>
            </a:lvl7pPr>
            <a:lvl8pPr marL="0" marR="0" lvl="7" indent="0" algn="l">
              <a:lnSpc>
                <a:spcPct val="120000"/>
              </a:lnSpc>
              <a:spcBef>
                <a:spcPts val="0"/>
              </a:spcBef>
              <a:spcAft>
                <a:spcPts val="0"/>
              </a:spcAft>
              <a:buClr>
                <a:srgbClr val="000000"/>
              </a:buClr>
              <a:buSzPts val="3000"/>
              <a:buFont typeface="Arial"/>
              <a:buNone/>
              <a:defRPr sz="3000"/>
            </a:lvl8pPr>
            <a:lvl9pPr marL="0" marR="0" lvl="8" indent="0" algn="l">
              <a:lnSpc>
                <a:spcPct val="120000"/>
              </a:lnSpc>
              <a:spcBef>
                <a:spcPts val="0"/>
              </a:spcBef>
              <a:spcAft>
                <a:spcPts val="0"/>
              </a:spcAft>
              <a:buClr>
                <a:srgbClr val="000000"/>
              </a:buClr>
              <a:buSzPts val="3000"/>
              <a:buFont typeface="Arial"/>
              <a:buNone/>
              <a:defRPr sz="3000"/>
            </a:lvl9pPr>
          </a:lstStyle>
          <a:p>
            <a:pPr marL="0" lvl="0" indent="0" algn="l" rtl="0">
              <a:spcBef>
                <a:spcPts val="0"/>
              </a:spcBef>
              <a:spcAft>
                <a:spcPts val="0"/>
              </a:spcAft>
              <a:buNone/>
            </a:pPr>
            <a:fld id="{00000000-1234-1234-1234-123412341234}" type="slidenum">
              <a:rPr lang="en-US"/>
              <a:t>‹#›</a:t>
            </a:fld>
            <a:endParaRPr sz="2400"/>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matchingName="slide-067">
  <p:cSld name="slide-067">
    <p:spTree>
      <p:nvGrpSpPr>
        <p:cNvPr id="1" name="Shape 337"/>
        <p:cNvGrpSpPr/>
        <p:nvPr/>
      </p:nvGrpSpPr>
      <p:grpSpPr>
        <a:xfrm>
          <a:off x="0" y="0"/>
          <a:ext cx="0" cy="0"/>
          <a:chOff x="0" y="0"/>
          <a:chExt cx="0" cy="0"/>
        </a:xfrm>
      </p:grpSpPr>
      <p:sp>
        <p:nvSpPr>
          <p:cNvPr id="338" name="Google Shape;338;p74"/>
          <p:cNvSpPr/>
          <p:nvPr/>
        </p:nvSpPr>
        <p:spPr>
          <a:xfrm>
            <a:off x="17526000" y="-1"/>
            <a:ext cx="6858000" cy="13716002"/>
          </a:xfrm>
          <a:prstGeom prst="rect">
            <a:avLst/>
          </a:prstGeom>
          <a:solidFill>
            <a:srgbClr val="212121"/>
          </a:solidFill>
          <a:ln>
            <a:noFill/>
          </a:ln>
          <a:effectLst>
            <a:outerShdw blurRad="38100" dist="25400" dir="5400000" rotWithShape="0">
              <a:srgbClr val="000000">
                <a:alpha val="49019"/>
              </a:srgbClr>
            </a:outerShdw>
          </a:effectLst>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3200"/>
              <a:buFont typeface="Arial"/>
              <a:buNone/>
            </a:pPr>
            <a:endParaRPr sz="3200" b="0" i="0" u="none" strike="noStrike" cap="none">
              <a:solidFill>
                <a:srgbClr val="FFFFFF"/>
              </a:solidFill>
              <a:latin typeface="Arial"/>
              <a:ea typeface="Arial"/>
              <a:cs typeface="Arial"/>
              <a:sym typeface="Arial"/>
            </a:endParaRPr>
          </a:p>
        </p:txBody>
      </p:sp>
      <p:sp>
        <p:nvSpPr>
          <p:cNvPr id="339" name="Google Shape;339;p74"/>
          <p:cNvSpPr>
            <a:spLocks noGrp="1"/>
          </p:cNvSpPr>
          <p:nvPr>
            <p:ph type="pic" idx="2"/>
          </p:nvPr>
        </p:nvSpPr>
        <p:spPr>
          <a:xfrm>
            <a:off x="11835879" y="3774092"/>
            <a:ext cx="3449245" cy="6167914"/>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1pPr>
            <a:lvl2pPr marR="0" lvl="1"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2pPr>
            <a:lvl3pPr marR="0" lvl="2"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3pPr>
            <a:lvl4pPr marR="0" lvl="3"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4pPr>
            <a:lvl5pPr marR="0" lvl="4"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5pPr>
            <a:lvl6pPr marR="0" lvl="5"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6pPr>
            <a:lvl7pPr marR="0" lvl="6"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7pPr>
            <a:lvl8pPr marR="0" lvl="7"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8pPr>
            <a:lvl9pPr marR="0" lvl="8"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9pPr>
          </a:lstStyle>
          <a:p>
            <a:endParaRPr/>
          </a:p>
        </p:txBody>
      </p:sp>
      <p:sp>
        <p:nvSpPr>
          <p:cNvPr id="340" name="Google Shape;340;p74"/>
          <p:cNvSpPr txBox="1"/>
          <p:nvPr/>
        </p:nvSpPr>
        <p:spPr>
          <a:xfrm>
            <a:off x="439983" y="12888507"/>
            <a:ext cx="12395456" cy="528430"/>
          </a:xfrm>
          <a:prstGeom prst="rect">
            <a:avLst/>
          </a:prstGeom>
          <a:noFill/>
          <a:ln>
            <a:noFill/>
          </a:ln>
        </p:spPr>
        <p:txBody>
          <a:bodyPr spcFirstLastPara="1" wrap="square" lIns="91375" tIns="91375" rIns="91375" bIns="91375" anchor="t" anchorCtr="0">
            <a:noAutofit/>
          </a:bodyPr>
          <a:lstStyle/>
          <a:p>
            <a:pPr marL="0" marR="0" lvl="0" indent="0" algn="l" rtl="0">
              <a:lnSpc>
                <a:spcPct val="90000"/>
              </a:lnSpc>
              <a:spcBef>
                <a:spcPts val="0"/>
              </a:spcBef>
              <a:spcAft>
                <a:spcPts val="0"/>
              </a:spcAft>
              <a:buClr>
                <a:srgbClr val="000000"/>
              </a:buClr>
              <a:buSzPts val="2400"/>
              <a:buFont typeface="Arial"/>
              <a:buNone/>
            </a:pPr>
            <a:r>
              <a:rPr lang="en-US" sz="2400" b="0" i="0" u="none" strike="noStrike" cap="none">
                <a:solidFill>
                  <a:srgbClr val="000000"/>
                </a:solidFill>
                <a:latin typeface="Arial"/>
                <a:ea typeface="Arial"/>
                <a:cs typeface="Arial"/>
                <a:sym typeface="Arial"/>
              </a:rPr>
              <a:t>Presentation Centrinno 2020</a:t>
            </a:r>
            <a:endParaRPr/>
          </a:p>
        </p:txBody>
      </p:sp>
      <p:sp>
        <p:nvSpPr>
          <p:cNvPr id="341" name="Google Shape;341;p74"/>
          <p:cNvSpPr txBox="1">
            <a:spLocks noGrp="1"/>
          </p:cNvSpPr>
          <p:nvPr>
            <p:ph type="sldNum" idx="12"/>
          </p:nvPr>
        </p:nvSpPr>
        <p:spPr>
          <a:xfrm>
            <a:off x="21848959" y="12319000"/>
            <a:ext cx="538089" cy="520936"/>
          </a:xfrm>
          <a:prstGeom prst="rect">
            <a:avLst/>
          </a:prstGeom>
          <a:noFill/>
          <a:ln>
            <a:noFill/>
          </a:ln>
        </p:spPr>
        <p:txBody>
          <a:bodyPr spcFirstLastPara="1" wrap="square" lIns="50800" tIns="50800" rIns="50800" bIns="50800" anchor="t" anchorCtr="0">
            <a:noAutofit/>
          </a:bodyPr>
          <a:lstStyle>
            <a:lvl1pPr marL="0" marR="0" lvl="0" indent="0" algn="l">
              <a:lnSpc>
                <a:spcPct val="120000"/>
              </a:lnSpc>
              <a:spcBef>
                <a:spcPts val="0"/>
              </a:spcBef>
              <a:spcAft>
                <a:spcPts val="0"/>
              </a:spcAft>
              <a:buClr>
                <a:srgbClr val="000000"/>
              </a:buClr>
              <a:buSzPts val="3000"/>
              <a:buFont typeface="Arial"/>
              <a:buNone/>
              <a:defRPr sz="3000"/>
            </a:lvl1pPr>
            <a:lvl2pPr marL="0" marR="0" lvl="1" indent="0" algn="l">
              <a:lnSpc>
                <a:spcPct val="120000"/>
              </a:lnSpc>
              <a:spcBef>
                <a:spcPts val="0"/>
              </a:spcBef>
              <a:spcAft>
                <a:spcPts val="0"/>
              </a:spcAft>
              <a:buClr>
                <a:srgbClr val="000000"/>
              </a:buClr>
              <a:buSzPts val="3000"/>
              <a:buFont typeface="Arial"/>
              <a:buNone/>
              <a:defRPr sz="3000"/>
            </a:lvl2pPr>
            <a:lvl3pPr marL="0" marR="0" lvl="2" indent="0" algn="l">
              <a:lnSpc>
                <a:spcPct val="120000"/>
              </a:lnSpc>
              <a:spcBef>
                <a:spcPts val="0"/>
              </a:spcBef>
              <a:spcAft>
                <a:spcPts val="0"/>
              </a:spcAft>
              <a:buClr>
                <a:srgbClr val="000000"/>
              </a:buClr>
              <a:buSzPts val="3000"/>
              <a:buFont typeface="Arial"/>
              <a:buNone/>
              <a:defRPr sz="3000"/>
            </a:lvl3pPr>
            <a:lvl4pPr marL="0" marR="0" lvl="3" indent="0" algn="l">
              <a:lnSpc>
                <a:spcPct val="120000"/>
              </a:lnSpc>
              <a:spcBef>
                <a:spcPts val="0"/>
              </a:spcBef>
              <a:spcAft>
                <a:spcPts val="0"/>
              </a:spcAft>
              <a:buClr>
                <a:srgbClr val="000000"/>
              </a:buClr>
              <a:buSzPts val="3000"/>
              <a:buFont typeface="Arial"/>
              <a:buNone/>
              <a:defRPr sz="3000"/>
            </a:lvl4pPr>
            <a:lvl5pPr marL="0" marR="0" lvl="4" indent="0" algn="l">
              <a:lnSpc>
                <a:spcPct val="120000"/>
              </a:lnSpc>
              <a:spcBef>
                <a:spcPts val="0"/>
              </a:spcBef>
              <a:spcAft>
                <a:spcPts val="0"/>
              </a:spcAft>
              <a:buClr>
                <a:srgbClr val="000000"/>
              </a:buClr>
              <a:buSzPts val="3000"/>
              <a:buFont typeface="Arial"/>
              <a:buNone/>
              <a:defRPr sz="3000"/>
            </a:lvl5pPr>
            <a:lvl6pPr marL="0" marR="0" lvl="5" indent="0" algn="l">
              <a:lnSpc>
                <a:spcPct val="120000"/>
              </a:lnSpc>
              <a:spcBef>
                <a:spcPts val="0"/>
              </a:spcBef>
              <a:spcAft>
                <a:spcPts val="0"/>
              </a:spcAft>
              <a:buClr>
                <a:srgbClr val="000000"/>
              </a:buClr>
              <a:buSzPts val="3000"/>
              <a:buFont typeface="Arial"/>
              <a:buNone/>
              <a:defRPr sz="3000"/>
            </a:lvl6pPr>
            <a:lvl7pPr marL="0" marR="0" lvl="6" indent="0" algn="l">
              <a:lnSpc>
                <a:spcPct val="120000"/>
              </a:lnSpc>
              <a:spcBef>
                <a:spcPts val="0"/>
              </a:spcBef>
              <a:spcAft>
                <a:spcPts val="0"/>
              </a:spcAft>
              <a:buClr>
                <a:srgbClr val="000000"/>
              </a:buClr>
              <a:buSzPts val="3000"/>
              <a:buFont typeface="Arial"/>
              <a:buNone/>
              <a:defRPr sz="3000"/>
            </a:lvl7pPr>
            <a:lvl8pPr marL="0" marR="0" lvl="7" indent="0" algn="l">
              <a:lnSpc>
                <a:spcPct val="120000"/>
              </a:lnSpc>
              <a:spcBef>
                <a:spcPts val="0"/>
              </a:spcBef>
              <a:spcAft>
                <a:spcPts val="0"/>
              </a:spcAft>
              <a:buClr>
                <a:srgbClr val="000000"/>
              </a:buClr>
              <a:buSzPts val="3000"/>
              <a:buFont typeface="Arial"/>
              <a:buNone/>
              <a:defRPr sz="3000"/>
            </a:lvl8pPr>
            <a:lvl9pPr marL="0" marR="0" lvl="8" indent="0" algn="l">
              <a:lnSpc>
                <a:spcPct val="120000"/>
              </a:lnSpc>
              <a:spcBef>
                <a:spcPts val="0"/>
              </a:spcBef>
              <a:spcAft>
                <a:spcPts val="0"/>
              </a:spcAft>
              <a:buClr>
                <a:srgbClr val="000000"/>
              </a:buClr>
              <a:buSzPts val="3000"/>
              <a:buFont typeface="Arial"/>
              <a:buNone/>
              <a:defRPr sz="3000"/>
            </a:lvl9pPr>
          </a:lstStyle>
          <a:p>
            <a:pPr marL="0" lvl="0" indent="0" algn="l" rtl="0">
              <a:spcBef>
                <a:spcPts val="0"/>
              </a:spcBef>
              <a:spcAft>
                <a:spcPts val="0"/>
              </a:spcAft>
              <a:buNone/>
            </a:pPr>
            <a:fld id="{00000000-1234-1234-1234-123412341234}" type="slidenum">
              <a:rPr lang="en-US"/>
              <a:t>‹#›</a:t>
            </a:fld>
            <a:endParaRPr sz="2400"/>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slide-068">
  <p:cSld name="slide-068">
    <p:spTree>
      <p:nvGrpSpPr>
        <p:cNvPr id="1" name="Shape 342"/>
        <p:cNvGrpSpPr/>
        <p:nvPr/>
      </p:nvGrpSpPr>
      <p:grpSpPr>
        <a:xfrm>
          <a:off x="0" y="0"/>
          <a:ext cx="0" cy="0"/>
          <a:chOff x="0" y="0"/>
          <a:chExt cx="0" cy="0"/>
        </a:xfrm>
      </p:grpSpPr>
      <p:sp>
        <p:nvSpPr>
          <p:cNvPr id="343" name="Google Shape;343;p75"/>
          <p:cNvSpPr>
            <a:spLocks noGrp="1"/>
          </p:cNvSpPr>
          <p:nvPr>
            <p:ph type="pic" idx="2"/>
          </p:nvPr>
        </p:nvSpPr>
        <p:spPr>
          <a:xfrm>
            <a:off x="0" y="-3"/>
            <a:ext cx="12192000" cy="6857807"/>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1pPr>
            <a:lvl2pPr marR="0" lvl="1"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2pPr>
            <a:lvl3pPr marR="0" lvl="2"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3pPr>
            <a:lvl4pPr marR="0" lvl="3"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4pPr>
            <a:lvl5pPr marR="0" lvl="4"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5pPr>
            <a:lvl6pPr marR="0" lvl="5"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6pPr>
            <a:lvl7pPr marR="0" lvl="6"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7pPr>
            <a:lvl8pPr marR="0" lvl="7"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8pPr>
            <a:lvl9pPr marR="0" lvl="8"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9pPr>
          </a:lstStyle>
          <a:p>
            <a:endParaRPr/>
          </a:p>
        </p:txBody>
      </p:sp>
      <p:sp>
        <p:nvSpPr>
          <p:cNvPr id="344" name="Google Shape;344;p75"/>
          <p:cNvSpPr>
            <a:spLocks noGrp="1"/>
          </p:cNvSpPr>
          <p:nvPr>
            <p:ph type="pic" idx="3"/>
          </p:nvPr>
        </p:nvSpPr>
        <p:spPr>
          <a:xfrm>
            <a:off x="12198787" y="6858000"/>
            <a:ext cx="12192000" cy="6857804"/>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1pPr>
            <a:lvl2pPr marR="0" lvl="1"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2pPr>
            <a:lvl3pPr marR="0" lvl="2"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3pPr>
            <a:lvl4pPr marR="0" lvl="3"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4pPr>
            <a:lvl5pPr marR="0" lvl="4"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5pPr>
            <a:lvl6pPr marR="0" lvl="5"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6pPr>
            <a:lvl7pPr marR="0" lvl="6"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7pPr>
            <a:lvl8pPr marR="0" lvl="7"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8pPr>
            <a:lvl9pPr marR="0" lvl="8"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9pPr>
          </a:lstStyle>
          <a:p>
            <a:endParaRPr/>
          </a:p>
        </p:txBody>
      </p:sp>
      <p:sp>
        <p:nvSpPr>
          <p:cNvPr id="345" name="Google Shape;345;p75"/>
          <p:cNvSpPr txBox="1">
            <a:spLocks noGrp="1"/>
          </p:cNvSpPr>
          <p:nvPr>
            <p:ph type="sldNum" idx="12"/>
          </p:nvPr>
        </p:nvSpPr>
        <p:spPr>
          <a:xfrm>
            <a:off x="21848959" y="12319000"/>
            <a:ext cx="538089" cy="520936"/>
          </a:xfrm>
          <a:prstGeom prst="rect">
            <a:avLst/>
          </a:prstGeom>
          <a:noFill/>
          <a:ln>
            <a:noFill/>
          </a:ln>
        </p:spPr>
        <p:txBody>
          <a:bodyPr spcFirstLastPara="1" wrap="square" lIns="50800" tIns="50800" rIns="50800" bIns="50800" anchor="t" anchorCtr="0">
            <a:noAutofit/>
          </a:bodyPr>
          <a:lstStyle>
            <a:lvl1pPr marL="0" marR="0" lvl="0" indent="0" algn="l">
              <a:lnSpc>
                <a:spcPct val="120000"/>
              </a:lnSpc>
              <a:spcBef>
                <a:spcPts val="0"/>
              </a:spcBef>
              <a:spcAft>
                <a:spcPts val="0"/>
              </a:spcAft>
              <a:buClr>
                <a:srgbClr val="000000"/>
              </a:buClr>
              <a:buSzPts val="3000"/>
              <a:buFont typeface="Arial"/>
              <a:buNone/>
              <a:defRPr sz="3000"/>
            </a:lvl1pPr>
            <a:lvl2pPr marL="0" marR="0" lvl="1" indent="0" algn="l">
              <a:lnSpc>
                <a:spcPct val="120000"/>
              </a:lnSpc>
              <a:spcBef>
                <a:spcPts val="0"/>
              </a:spcBef>
              <a:spcAft>
                <a:spcPts val="0"/>
              </a:spcAft>
              <a:buClr>
                <a:srgbClr val="000000"/>
              </a:buClr>
              <a:buSzPts val="3000"/>
              <a:buFont typeface="Arial"/>
              <a:buNone/>
              <a:defRPr sz="3000"/>
            </a:lvl2pPr>
            <a:lvl3pPr marL="0" marR="0" lvl="2" indent="0" algn="l">
              <a:lnSpc>
                <a:spcPct val="120000"/>
              </a:lnSpc>
              <a:spcBef>
                <a:spcPts val="0"/>
              </a:spcBef>
              <a:spcAft>
                <a:spcPts val="0"/>
              </a:spcAft>
              <a:buClr>
                <a:srgbClr val="000000"/>
              </a:buClr>
              <a:buSzPts val="3000"/>
              <a:buFont typeface="Arial"/>
              <a:buNone/>
              <a:defRPr sz="3000"/>
            </a:lvl3pPr>
            <a:lvl4pPr marL="0" marR="0" lvl="3" indent="0" algn="l">
              <a:lnSpc>
                <a:spcPct val="120000"/>
              </a:lnSpc>
              <a:spcBef>
                <a:spcPts val="0"/>
              </a:spcBef>
              <a:spcAft>
                <a:spcPts val="0"/>
              </a:spcAft>
              <a:buClr>
                <a:srgbClr val="000000"/>
              </a:buClr>
              <a:buSzPts val="3000"/>
              <a:buFont typeface="Arial"/>
              <a:buNone/>
              <a:defRPr sz="3000"/>
            </a:lvl4pPr>
            <a:lvl5pPr marL="0" marR="0" lvl="4" indent="0" algn="l">
              <a:lnSpc>
                <a:spcPct val="120000"/>
              </a:lnSpc>
              <a:spcBef>
                <a:spcPts val="0"/>
              </a:spcBef>
              <a:spcAft>
                <a:spcPts val="0"/>
              </a:spcAft>
              <a:buClr>
                <a:srgbClr val="000000"/>
              </a:buClr>
              <a:buSzPts val="3000"/>
              <a:buFont typeface="Arial"/>
              <a:buNone/>
              <a:defRPr sz="3000"/>
            </a:lvl5pPr>
            <a:lvl6pPr marL="0" marR="0" lvl="5" indent="0" algn="l">
              <a:lnSpc>
                <a:spcPct val="120000"/>
              </a:lnSpc>
              <a:spcBef>
                <a:spcPts val="0"/>
              </a:spcBef>
              <a:spcAft>
                <a:spcPts val="0"/>
              </a:spcAft>
              <a:buClr>
                <a:srgbClr val="000000"/>
              </a:buClr>
              <a:buSzPts val="3000"/>
              <a:buFont typeface="Arial"/>
              <a:buNone/>
              <a:defRPr sz="3000"/>
            </a:lvl6pPr>
            <a:lvl7pPr marL="0" marR="0" lvl="6" indent="0" algn="l">
              <a:lnSpc>
                <a:spcPct val="120000"/>
              </a:lnSpc>
              <a:spcBef>
                <a:spcPts val="0"/>
              </a:spcBef>
              <a:spcAft>
                <a:spcPts val="0"/>
              </a:spcAft>
              <a:buClr>
                <a:srgbClr val="000000"/>
              </a:buClr>
              <a:buSzPts val="3000"/>
              <a:buFont typeface="Arial"/>
              <a:buNone/>
              <a:defRPr sz="3000"/>
            </a:lvl7pPr>
            <a:lvl8pPr marL="0" marR="0" lvl="7" indent="0" algn="l">
              <a:lnSpc>
                <a:spcPct val="120000"/>
              </a:lnSpc>
              <a:spcBef>
                <a:spcPts val="0"/>
              </a:spcBef>
              <a:spcAft>
                <a:spcPts val="0"/>
              </a:spcAft>
              <a:buClr>
                <a:srgbClr val="000000"/>
              </a:buClr>
              <a:buSzPts val="3000"/>
              <a:buFont typeface="Arial"/>
              <a:buNone/>
              <a:defRPr sz="3000"/>
            </a:lvl8pPr>
            <a:lvl9pPr marL="0" marR="0" lvl="8" indent="0" algn="l">
              <a:lnSpc>
                <a:spcPct val="120000"/>
              </a:lnSpc>
              <a:spcBef>
                <a:spcPts val="0"/>
              </a:spcBef>
              <a:spcAft>
                <a:spcPts val="0"/>
              </a:spcAft>
              <a:buClr>
                <a:srgbClr val="000000"/>
              </a:buClr>
              <a:buSzPts val="3000"/>
              <a:buFont typeface="Arial"/>
              <a:buNone/>
              <a:defRPr sz="3000"/>
            </a:lvl9pPr>
          </a:lstStyle>
          <a:p>
            <a:pPr marL="0" lvl="0" indent="0" algn="l" rtl="0">
              <a:spcBef>
                <a:spcPts val="0"/>
              </a:spcBef>
              <a:spcAft>
                <a:spcPts val="0"/>
              </a:spcAft>
              <a:buNone/>
            </a:pPr>
            <a:fld id="{00000000-1234-1234-1234-123412341234}" type="slidenum">
              <a:rPr lang="en-US"/>
              <a:t>‹#›</a:t>
            </a:fld>
            <a:endParaRPr sz="2400"/>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matchingName="slide-070">
  <p:cSld name="slide-070">
    <p:spTree>
      <p:nvGrpSpPr>
        <p:cNvPr id="1" name="Shape 346"/>
        <p:cNvGrpSpPr/>
        <p:nvPr/>
      </p:nvGrpSpPr>
      <p:grpSpPr>
        <a:xfrm>
          <a:off x="0" y="0"/>
          <a:ext cx="0" cy="0"/>
          <a:chOff x="0" y="0"/>
          <a:chExt cx="0" cy="0"/>
        </a:xfrm>
      </p:grpSpPr>
      <p:sp>
        <p:nvSpPr>
          <p:cNvPr id="347" name="Google Shape;347;p76"/>
          <p:cNvSpPr/>
          <p:nvPr/>
        </p:nvSpPr>
        <p:spPr>
          <a:xfrm>
            <a:off x="12205989" y="6981107"/>
            <a:ext cx="10145416" cy="4701407"/>
          </a:xfrm>
          <a:prstGeom prst="rect">
            <a:avLst/>
          </a:prstGeom>
          <a:solidFill>
            <a:srgbClr val="212121"/>
          </a:solidFill>
          <a:ln>
            <a:noFill/>
          </a:ln>
          <a:effectLst>
            <a:outerShdw blurRad="38100" dist="25400" dir="5400000" rotWithShape="0">
              <a:srgbClr val="000000">
                <a:alpha val="49019"/>
              </a:srgbClr>
            </a:outerShdw>
          </a:effectLst>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3200"/>
              <a:buFont typeface="Arial"/>
              <a:buNone/>
            </a:pPr>
            <a:endParaRPr sz="3200" b="0" i="0" u="none" strike="noStrike" cap="none">
              <a:solidFill>
                <a:srgbClr val="FFFFFF"/>
              </a:solidFill>
              <a:latin typeface="Arial"/>
              <a:ea typeface="Arial"/>
              <a:cs typeface="Arial"/>
              <a:sym typeface="Arial"/>
            </a:endParaRPr>
          </a:p>
        </p:txBody>
      </p:sp>
      <p:sp>
        <p:nvSpPr>
          <p:cNvPr id="348" name="Google Shape;348;p76"/>
          <p:cNvSpPr>
            <a:spLocks noGrp="1"/>
          </p:cNvSpPr>
          <p:nvPr>
            <p:ph type="pic" idx="2"/>
          </p:nvPr>
        </p:nvSpPr>
        <p:spPr>
          <a:xfrm>
            <a:off x="2035075" y="2025847"/>
            <a:ext cx="20313751" cy="4704361"/>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1pPr>
            <a:lvl2pPr marR="0" lvl="1"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2pPr>
            <a:lvl3pPr marR="0" lvl="2"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3pPr>
            <a:lvl4pPr marR="0" lvl="3"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4pPr>
            <a:lvl5pPr marR="0" lvl="4"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5pPr>
            <a:lvl6pPr marR="0" lvl="5"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6pPr>
            <a:lvl7pPr marR="0" lvl="6"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7pPr>
            <a:lvl8pPr marR="0" lvl="7"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8pPr>
            <a:lvl9pPr marR="0" lvl="8"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9pPr>
          </a:lstStyle>
          <a:p>
            <a:endParaRPr/>
          </a:p>
        </p:txBody>
      </p:sp>
      <p:sp>
        <p:nvSpPr>
          <p:cNvPr id="349" name="Google Shape;349;p76"/>
          <p:cNvSpPr txBox="1"/>
          <p:nvPr/>
        </p:nvSpPr>
        <p:spPr>
          <a:xfrm>
            <a:off x="439983" y="12888507"/>
            <a:ext cx="12395456" cy="528430"/>
          </a:xfrm>
          <a:prstGeom prst="rect">
            <a:avLst/>
          </a:prstGeom>
          <a:noFill/>
          <a:ln>
            <a:noFill/>
          </a:ln>
        </p:spPr>
        <p:txBody>
          <a:bodyPr spcFirstLastPara="1" wrap="square" lIns="91375" tIns="91375" rIns="91375" bIns="91375" anchor="t" anchorCtr="0">
            <a:noAutofit/>
          </a:bodyPr>
          <a:lstStyle/>
          <a:p>
            <a:pPr marL="0" marR="0" lvl="0" indent="0" algn="l" rtl="0">
              <a:lnSpc>
                <a:spcPct val="90000"/>
              </a:lnSpc>
              <a:spcBef>
                <a:spcPts val="0"/>
              </a:spcBef>
              <a:spcAft>
                <a:spcPts val="0"/>
              </a:spcAft>
              <a:buClr>
                <a:srgbClr val="000000"/>
              </a:buClr>
              <a:buSzPts val="2400"/>
              <a:buFont typeface="Arial"/>
              <a:buNone/>
            </a:pPr>
            <a:r>
              <a:rPr lang="en-US" sz="2400" b="0" i="0" u="none" strike="noStrike" cap="none">
                <a:solidFill>
                  <a:srgbClr val="000000"/>
                </a:solidFill>
                <a:latin typeface="Arial"/>
                <a:ea typeface="Arial"/>
                <a:cs typeface="Arial"/>
                <a:sym typeface="Arial"/>
              </a:rPr>
              <a:t>Presentation Centrinno 2020</a:t>
            </a:r>
            <a:endParaRPr/>
          </a:p>
        </p:txBody>
      </p:sp>
      <p:sp>
        <p:nvSpPr>
          <p:cNvPr id="350" name="Google Shape;350;p76"/>
          <p:cNvSpPr txBox="1">
            <a:spLocks noGrp="1"/>
          </p:cNvSpPr>
          <p:nvPr>
            <p:ph type="sldNum" idx="12"/>
          </p:nvPr>
        </p:nvSpPr>
        <p:spPr>
          <a:xfrm>
            <a:off x="21848959" y="12319000"/>
            <a:ext cx="538089" cy="520936"/>
          </a:xfrm>
          <a:prstGeom prst="rect">
            <a:avLst/>
          </a:prstGeom>
          <a:noFill/>
          <a:ln>
            <a:noFill/>
          </a:ln>
        </p:spPr>
        <p:txBody>
          <a:bodyPr spcFirstLastPara="1" wrap="square" lIns="50800" tIns="50800" rIns="50800" bIns="50800" anchor="t" anchorCtr="0">
            <a:noAutofit/>
          </a:bodyPr>
          <a:lstStyle>
            <a:lvl1pPr marL="0" marR="0" lvl="0" indent="0" algn="l">
              <a:lnSpc>
                <a:spcPct val="120000"/>
              </a:lnSpc>
              <a:spcBef>
                <a:spcPts val="0"/>
              </a:spcBef>
              <a:spcAft>
                <a:spcPts val="0"/>
              </a:spcAft>
              <a:buClr>
                <a:srgbClr val="000000"/>
              </a:buClr>
              <a:buSzPts val="3000"/>
              <a:buFont typeface="Arial"/>
              <a:buNone/>
              <a:defRPr sz="3000"/>
            </a:lvl1pPr>
            <a:lvl2pPr marL="0" marR="0" lvl="1" indent="0" algn="l">
              <a:lnSpc>
                <a:spcPct val="120000"/>
              </a:lnSpc>
              <a:spcBef>
                <a:spcPts val="0"/>
              </a:spcBef>
              <a:spcAft>
                <a:spcPts val="0"/>
              </a:spcAft>
              <a:buClr>
                <a:srgbClr val="000000"/>
              </a:buClr>
              <a:buSzPts val="3000"/>
              <a:buFont typeface="Arial"/>
              <a:buNone/>
              <a:defRPr sz="3000"/>
            </a:lvl2pPr>
            <a:lvl3pPr marL="0" marR="0" lvl="2" indent="0" algn="l">
              <a:lnSpc>
                <a:spcPct val="120000"/>
              </a:lnSpc>
              <a:spcBef>
                <a:spcPts val="0"/>
              </a:spcBef>
              <a:spcAft>
                <a:spcPts val="0"/>
              </a:spcAft>
              <a:buClr>
                <a:srgbClr val="000000"/>
              </a:buClr>
              <a:buSzPts val="3000"/>
              <a:buFont typeface="Arial"/>
              <a:buNone/>
              <a:defRPr sz="3000"/>
            </a:lvl3pPr>
            <a:lvl4pPr marL="0" marR="0" lvl="3" indent="0" algn="l">
              <a:lnSpc>
                <a:spcPct val="120000"/>
              </a:lnSpc>
              <a:spcBef>
                <a:spcPts val="0"/>
              </a:spcBef>
              <a:spcAft>
                <a:spcPts val="0"/>
              </a:spcAft>
              <a:buClr>
                <a:srgbClr val="000000"/>
              </a:buClr>
              <a:buSzPts val="3000"/>
              <a:buFont typeface="Arial"/>
              <a:buNone/>
              <a:defRPr sz="3000"/>
            </a:lvl4pPr>
            <a:lvl5pPr marL="0" marR="0" lvl="4" indent="0" algn="l">
              <a:lnSpc>
                <a:spcPct val="120000"/>
              </a:lnSpc>
              <a:spcBef>
                <a:spcPts val="0"/>
              </a:spcBef>
              <a:spcAft>
                <a:spcPts val="0"/>
              </a:spcAft>
              <a:buClr>
                <a:srgbClr val="000000"/>
              </a:buClr>
              <a:buSzPts val="3000"/>
              <a:buFont typeface="Arial"/>
              <a:buNone/>
              <a:defRPr sz="3000"/>
            </a:lvl5pPr>
            <a:lvl6pPr marL="0" marR="0" lvl="5" indent="0" algn="l">
              <a:lnSpc>
                <a:spcPct val="120000"/>
              </a:lnSpc>
              <a:spcBef>
                <a:spcPts val="0"/>
              </a:spcBef>
              <a:spcAft>
                <a:spcPts val="0"/>
              </a:spcAft>
              <a:buClr>
                <a:srgbClr val="000000"/>
              </a:buClr>
              <a:buSzPts val="3000"/>
              <a:buFont typeface="Arial"/>
              <a:buNone/>
              <a:defRPr sz="3000"/>
            </a:lvl6pPr>
            <a:lvl7pPr marL="0" marR="0" lvl="6" indent="0" algn="l">
              <a:lnSpc>
                <a:spcPct val="120000"/>
              </a:lnSpc>
              <a:spcBef>
                <a:spcPts val="0"/>
              </a:spcBef>
              <a:spcAft>
                <a:spcPts val="0"/>
              </a:spcAft>
              <a:buClr>
                <a:srgbClr val="000000"/>
              </a:buClr>
              <a:buSzPts val="3000"/>
              <a:buFont typeface="Arial"/>
              <a:buNone/>
              <a:defRPr sz="3000"/>
            </a:lvl7pPr>
            <a:lvl8pPr marL="0" marR="0" lvl="7" indent="0" algn="l">
              <a:lnSpc>
                <a:spcPct val="120000"/>
              </a:lnSpc>
              <a:spcBef>
                <a:spcPts val="0"/>
              </a:spcBef>
              <a:spcAft>
                <a:spcPts val="0"/>
              </a:spcAft>
              <a:buClr>
                <a:srgbClr val="000000"/>
              </a:buClr>
              <a:buSzPts val="3000"/>
              <a:buFont typeface="Arial"/>
              <a:buNone/>
              <a:defRPr sz="3000"/>
            </a:lvl8pPr>
            <a:lvl9pPr marL="0" marR="0" lvl="8" indent="0" algn="l">
              <a:lnSpc>
                <a:spcPct val="120000"/>
              </a:lnSpc>
              <a:spcBef>
                <a:spcPts val="0"/>
              </a:spcBef>
              <a:spcAft>
                <a:spcPts val="0"/>
              </a:spcAft>
              <a:buClr>
                <a:srgbClr val="000000"/>
              </a:buClr>
              <a:buSzPts val="3000"/>
              <a:buFont typeface="Arial"/>
              <a:buNone/>
              <a:defRPr sz="3000"/>
            </a:lvl9pPr>
          </a:lstStyle>
          <a:p>
            <a:pPr marL="0" lvl="0" indent="0" algn="l" rtl="0">
              <a:spcBef>
                <a:spcPts val="0"/>
              </a:spcBef>
              <a:spcAft>
                <a:spcPts val="0"/>
              </a:spcAft>
              <a:buNone/>
            </a:pPr>
            <a:fld id="{00000000-1234-1234-1234-123412341234}" type="slidenum">
              <a:rPr lang="en-US"/>
              <a:t>‹#›</a:t>
            </a:fld>
            <a:endParaRPr sz="2400"/>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slide-071">
  <p:cSld name="slide-071">
    <p:spTree>
      <p:nvGrpSpPr>
        <p:cNvPr id="1" name="Shape 351"/>
        <p:cNvGrpSpPr/>
        <p:nvPr/>
      </p:nvGrpSpPr>
      <p:grpSpPr>
        <a:xfrm>
          <a:off x="0" y="0"/>
          <a:ext cx="0" cy="0"/>
          <a:chOff x="0" y="0"/>
          <a:chExt cx="0" cy="0"/>
        </a:xfrm>
      </p:grpSpPr>
      <p:sp>
        <p:nvSpPr>
          <p:cNvPr id="352" name="Google Shape;352;p77"/>
          <p:cNvSpPr>
            <a:spLocks noGrp="1"/>
          </p:cNvSpPr>
          <p:nvPr>
            <p:ph type="pic" idx="2"/>
          </p:nvPr>
        </p:nvSpPr>
        <p:spPr>
          <a:xfrm>
            <a:off x="-3" y="0"/>
            <a:ext cx="11204878" cy="13715806"/>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1pPr>
            <a:lvl2pPr marR="0" lvl="1"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2pPr>
            <a:lvl3pPr marR="0" lvl="2"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3pPr>
            <a:lvl4pPr marR="0" lvl="3"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4pPr>
            <a:lvl5pPr marR="0" lvl="4"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5pPr>
            <a:lvl6pPr marR="0" lvl="5"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6pPr>
            <a:lvl7pPr marR="0" lvl="6"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7pPr>
            <a:lvl8pPr marR="0" lvl="7"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8pPr>
            <a:lvl9pPr marR="0" lvl="8"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9pPr>
          </a:lstStyle>
          <a:p>
            <a:endParaRPr/>
          </a:p>
        </p:txBody>
      </p:sp>
      <p:sp>
        <p:nvSpPr>
          <p:cNvPr id="353" name="Google Shape;353;p77"/>
          <p:cNvSpPr txBox="1">
            <a:spLocks noGrp="1"/>
          </p:cNvSpPr>
          <p:nvPr>
            <p:ph type="sldNum" idx="12"/>
          </p:nvPr>
        </p:nvSpPr>
        <p:spPr>
          <a:xfrm>
            <a:off x="21848959" y="12319000"/>
            <a:ext cx="538089" cy="520936"/>
          </a:xfrm>
          <a:prstGeom prst="rect">
            <a:avLst/>
          </a:prstGeom>
          <a:noFill/>
          <a:ln>
            <a:noFill/>
          </a:ln>
        </p:spPr>
        <p:txBody>
          <a:bodyPr spcFirstLastPara="1" wrap="square" lIns="50800" tIns="50800" rIns="50800" bIns="50800" anchor="t" anchorCtr="0">
            <a:noAutofit/>
          </a:bodyPr>
          <a:lstStyle>
            <a:lvl1pPr marL="0" marR="0" lvl="0" indent="0" algn="l">
              <a:lnSpc>
                <a:spcPct val="120000"/>
              </a:lnSpc>
              <a:spcBef>
                <a:spcPts val="0"/>
              </a:spcBef>
              <a:spcAft>
                <a:spcPts val="0"/>
              </a:spcAft>
              <a:buClr>
                <a:srgbClr val="000000"/>
              </a:buClr>
              <a:buSzPts val="3000"/>
              <a:buFont typeface="Arial"/>
              <a:buNone/>
              <a:defRPr sz="3000"/>
            </a:lvl1pPr>
            <a:lvl2pPr marL="0" marR="0" lvl="1" indent="0" algn="l">
              <a:lnSpc>
                <a:spcPct val="120000"/>
              </a:lnSpc>
              <a:spcBef>
                <a:spcPts val="0"/>
              </a:spcBef>
              <a:spcAft>
                <a:spcPts val="0"/>
              </a:spcAft>
              <a:buClr>
                <a:srgbClr val="000000"/>
              </a:buClr>
              <a:buSzPts val="3000"/>
              <a:buFont typeface="Arial"/>
              <a:buNone/>
              <a:defRPr sz="3000"/>
            </a:lvl2pPr>
            <a:lvl3pPr marL="0" marR="0" lvl="2" indent="0" algn="l">
              <a:lnSpc>
                <a:spcPct val="120000"/>
              </a:lnSpc>
              <a:spcBef>
                <a:spcPts val="0"/>
              </a:spcBef>
              <a:spcAft>
                <a:spcPts val="0"/>
              </a:spcAft>
              <a:buClr>
                <a:srgbClr val="000000"/>
              </a:buClr>
              <a:buSzPts val="3000"/>
              <a:buFont typeface="Arial"/>
              <a:buNone/>
              <a:defRPr sz="3000"/>
            </a:lvl3pPr>
            <a:lvl4pPr marL="0" marR="0" lvl="3" indent="0" algn="l">
              <a:lnSpc>
                <a:spcPct val="120000"/>
              </a:lnSpc>
              <a:spcBef>
                <a:spcPts val="0"/>
              </a:spcBef>
              <a:spcAft>
                <a:spcPts val="0"/>
              </a:spcAft>
              <a:buClr>
                <a:srgbClr val="000000"/>
              </a:buClr>
              <a:buSzPts val="3000"/>
              <a:buFont typeface="Arial"/>
              <a:buNone/>
              <a:defRPr sz="3000"/>
            </a:lvl4pPr>
            <a:lvl5pPr marL="0" marR="0" lvl="4" indent="0" algn="l">
              <a:lnSpc>
                <a:spcPct val="120000"/>
              </a:lnSpc>
              <a:spcBef>
                <a:spcPts val="0"/>
              </a:spcBef>
              <a:spcAft>
                <a:spcPts val="0"/>
              </a:spcAft>
              <a:buClr>
                <a:srgbClr val="000000"/>
              </a:buClr>
              <a:buSzPts val="3000"/>
              <a:buFont typeface="Arial"/>
              <a:buNone/>
              <a:defRPr sz="3000"/>
            </a:lvl5pPr>
            <a:lvl6pPr marL="0" marR="0" lvl="5" indent="0" algn="l">
              <a:lnSpc>
                <a:spcPct val="120000"/>
              </a:lnSpc>
              <a:spcBef>
                <a:spcPts val="0"/>
              </a:spcBef>
              <a:spcAft>
                <a:spcPts val="0"/>
              </a:spcAft>
              <a:buClr>
                <a:srgbClr val="000000"/>
              </a:buClr>
              <a:buSzPts val="3000"/>
              <a:buFont typeface="Arial"/>
              <a:buNone/>
              <a:defRPr sz="3000"/>
            </a:lvl6pPr>
            <a:lvl7pPr marL="0" marR="0" lvl="6" indent="0" algn="l">
              <a:lnSpc>
                <a:spcPct val="120000"/>
              </a:lnSpc>
              <a:spcBef>
                <a:spcPts val="0"/>
              </a:spcBef>
              <a:spcAft>
                <a:spcPts val="0"/>
              </a:spcAft>
              <a:buClr>
                <a:srgbClr val="000000"/>
              </a:buClr>
              <a:buSzPts val="3000"/>
              <a:buFont typeface="Arial"/>
              <a:buNone/>
              <a:defRPr sz="3000"/>
            </a:lvl7pPr>
            <a:lvl8pPr marL="0" marR="0" lvl="7" indent="0" algn="l">
              <a:lnSpc>
                <a:spcPct val="120000"/>
              </a:lnSpc>
              <a:spcBef>
                <a:spcPts val="0"/>
              </a:spcBef>
              <a:spcAft>
                <a:spcPts val="0"/>
              </a:spcAft>
              <a:buClr>
                <a:srgbClr val="000000"/>
              </a:buClr>
              <a:buSzPts val="3000"/>
              <a:buFont typeface="Arial"/>
              <a:buNone/>
              <a:defRPr sz="3000"/>
            </a:lvl8pPr>
            <a:lvl9pPr marL="0" marR="0" lvl="8" indent="0" algn="l">
              <a:lnSpc>
                <a:spcPct val="120000"/>
              </a:lnSpc>
              <a:spcBef>
                <a:spcPts val="0"/>
              </a:spcBef>
              <a:spcAft>
                <a:spcPts val="0"/>
              </a:spcAft>
              <a:buClr>
                <a:srgbClr val="000000"/>
              </a:buClr>
              <a:buSzPts val="3000"/>
              <a:buFont typeface="Arial"/>
              <a:buNone/>
              <a:defRPr sz="3000"/>
            </a:lvl9pPr>
          </a:lstStyle>
          <a:p>
            <a:pPr marL="0" lvl="0" indent="0" algn="l" rtl="0">
              <a:spcBef>
                <a:spcPts val="0"/>
              </a:spcBef>
              <a:spcAft>
                <a:spcPts val="0"/>
              </a:spcAft>
              <a:buNone/>
            </a:pPr>
            <a:fld id="{00000000-1234-1234-1234-123412341234}" type="slidenum">
              <a:rPr lang="en-US"/>
              <a:t>‹#›</a:t>
            </a:fld>
            <a:endParaRPr sz="2400"/>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slide-072">
  <p:cSld name="slide-072">
    <p:spTree>
      <p:nvGrpSpPr>
        <p:cNvPr id="1" name="Shape 354"/>
        <p:cNvGrpSpPr/>
        <p:nvPr/>
      </p:nvGrpSpPr>
      <p:grpSpPr>
        <a:xfrm>
          <a:off x="0" y="0"/>
          <a:ext cx="0" cy="0"/>
          <a:chOff x="0" y="0"/>
          <a:chExt cx="0" cy="0"/>
        </a:xfrm>
      </p:grpSpPr>
      <p:sp>
        <p:nvSpPr>
          <p:cNvPr id="355" name="Google Shape;355;p78"/>
          <p:cNvSpPr>
            <a:spLocks noGrp="1"/>
          </p:cNvSpPr>
          <p:nvPr>
            <p:ph type="pic" idx="2"/>
          </p:nvPr>
        </p:nvSpPr>
        <p:spPr>
          <a:xfrm>
            <a:off x="12192000" y="0"/>
            <a:ext cx="12191804" cy="13715806"/>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1pPr>
            <a:lvl2pPr marR="0" lvl="1"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2pPr>
            <a:lvl3pPr marR="0" lvl="2"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3pPr>
            <a:lvl4pPr marR="0" lvl="3"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4pPr>
            <a:lvl5pPr marR="0" lvl="4"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5pPr>
            <a:lvl6pPr marR="0" lvl="5"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6pPr>
            <a:lvl7pPr marR="0" lvl="6"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7pPr>
            <a:lvl8pPr marR="0" lvl="7"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8pPr>
            <a:lvl9pPr marR="0" lvl="8"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9pPr>
          </a:lstStyle>
          <a:p>
            <a:endParaRPr/>
          </a:p>
        </p:txBody>
      </p:sp>
      <p:sp>
        <p:nvSpPr>
          <p:cNvPr id="356" name="Google Shape;356;p78"/>
          <p:cNvSpPr txBox="1">
            <a:spLocks noGrp="1"/>
          </p:cNvSpPr>
          <p:nvPr>
            <p:ph type="sldNum" idx="12"/>
          </p:nvPr>
        </p:nvSpPr>
        <p:spPr>
          <a:xfrm>
            <a:off x="21848959" y="12319000"/>
            <a:ext cx="538089" cy="520936"/>
          </a:xfrm>
          <a:prstGeom prst="rect">
            <a:avLst/>
          </a:prstGeom>
          <a:noFill/>
          <a:ln>
            <a:noFill/>
          </a:ln>
        </p:spPr>
        <p:txBody>
          <a:bodyPr spcFirstLastPara="1" wrap="square" lIns="50800" tIns="50800" rIns="50800" bIns="50800" anchor="t" anchorCtr="0">
            <a:noAutofit/>
          </a:bodyPr>
          <a:lstStyle>
            <a:lvl1pPr marL="0" marR="0" lvl="0" indent="0" algn="l">
              <a:lnSpc>
                <a:spcPct val="120000"/>
              </a:lnSpc>
              <a:spcBef>
                <a:spcPts val="0"/>
              </a:spcBef>
              <a:spcAft>
                <a:spcPts val="0"/>
              </a:spcAft>
              <a:buClr>
                <a:srgbClr val="000000"/>
              </a:buClr>
              <a:buSzPts val="3000"/>
              <a:buFont typeface="Arial"/>
              <a:buNone/>
              <a:defRPr sz="3000"/>
            </a:lvl1pPr>
            <a:lvl2pPr marL="0" marR="0" lvl="1" indent="0" algn="l">
              <a:lnSpc>
                <a:spcPct val="120000"/>
              </a:lnSpc>
              <a:spcBef>
                <a:spcPts val="0"/>
              </a:spcBef>
              <a:spcAft>
                <a:spcPts val="0"/>
              </a:spcAft>
              <a:buClr>
                <a:srgbClr val="000000"/>
              </a:buClr>
              <a:buSzPts val="3000"/>
              <a:buFont typeface="Arial"/>
              <a:buNone/>
              <a:defRPr sz="3000"/>
            </a:lvl2pPr>
            <a:lvl3pPr marL="0" marR="0" lvl="2" indent="0" algn="l">
              <a:lnSpc>
                <a:spcPct val="120000"/>
              </a:lnSpc>
              <a:spcBef>
                <a:spcPts val="0"/>
              </a:spcBef>
              <a:spcAft>
                <a:spcPts val="0"/>
              </a:spcAft>
              <a:buClr>
                <a:srgbClr val="000000"/>
              </a:buClr>
              <a:buSzPts val="3000"/>
              <a:buFont typeface="Arial"/>
              <a:buNone/>
              <a:defRPr sz="3000"/>
            </a:lvl3pPr>
            <a:lvl4pPr marL="0" marR="0" lvl="3" indent="0" algn="l">
              <a:lnSpc>
                <a:spcPct val="120000"/>
              </a:lnSpc>
              <a:spcBef>
                <a:spcPts val="0"/>
              </a:spcBef>
              <a:spcAft>
                <a:spcPts val="0"/>
              </a:spcAft>
              <a:buClr>
                <a:srgbClr val="000000"/>
              </a:buClr>
              <a:buSzPts val="3000"/>
              <a:buFont typeface="Arial"/>
              <a:buNone/>
              <a:defRPr sz="3000"/>
            </a:lvl4pPr>
            <a:lvl5pPr marL="0" marR="0" lvl="4" indent="0" algn="l">
              <a:lnSpc>
                <a:spcPct val="120000"/>
              </a:lnSpc>
              <a:spcBef>
                <a:spcPts val="0"/>
              </a:spcBef>
              <a:spcAft>
                <a:spcPts val="0"/>
              </a:spcAft>
              <a:buClr>
                <a:srgbClr val="000000"/>
              </a:buClr>
              <a:buSzPts val="3000"/>
              <a:buFont typeface="Arial"/>
              <a:buNone/>
              <a:defRPr sz="3000"/>
            </a:lvl5pPr>
            <a:lvl6pPr marL="0" marR="0" lvl="5" indent="0" algn="l">
              <a:lnSpc>
                <a:spcPct val="120000"/>
              </a:lnSpc>
              <a:spcBef>
                <a:spcPts val="0"/>
              </a:spcBef>
              <a:spcAft>
                <a:spcPts val="0"/>
              </a:spcAft>
              <a:buClr>
                <a:srgbClr val="000000"/>
              </a:buClr>
              <a:buSzPts val="3000"/>
              <a:buFont typeface="Arial"/>
              <a:buNone/>
              <a:defRPr sz="3000"/>
            </a:lvl6pPr>
            <a:lvl7pPr marL="0" marR="0" lvl="6" indent="0" algn="l">
              <a:lnSpc>
                <a:spcPct val="120000"/>
              </a:lnSpc>
              <a:spcBef>
                <a:spcPts val="0"/>
              </a:spcBef>
              <a:spcAft>
                <a:spcPts val="0"/>
              </a:spcAft>
              <a:buClr>
                <a:srgbClr val="000000"/>
              </a:buClr>
              <a:buSzPts val="3000"/>
              <a:buFont typeface="Arial"/>
              <a:buNone/>
              <a:defRPr sz="3000"/>
            </a:lvl7pPr>
            <a:lvl8pPr marL="0" marR="0" lvl="7" indent="0" algn="l">
              <a:lnSpc>
                <a:spcPct val="120000"/>
              </a:lnSpc>
              <a:spcBef>
                <a:spcPts val="0"/>
              </a:spcBef>
              <a:spcAft>
                <a:spcPts val="0"/>
              </a:spcAft>
              <a:buClr>
                <a:srgbClr val="000000"/>
              </a:buClr>
              <a:buSzPts val="3000"/>
              <a:buFont typeface="Arial"/>
              <a:buNone/>
              <a:defRPr sz="3000"/>
            </a:lvl8pPr>
            <a:lvl9pPr marL="0" marR="0" lvl="8" indent="0" algn="l">
              <a:lnSpc>
                <a:spcPct val="120000"/>
              </a:lnSpc>
              <a:spcBef>
                <a:spcPts val="0"/>
              </a:spcBef>
              <a:spcAft>
                <a:spcPts val="0"/>
              </a:spcAft>
              <a:buClr>
                <a:srgbClr val="000000"/>
              </a:buClr>
              <a:buSzPts val="3000"/>
              <a:buFont typeface="Arial"/>
              <a:buNone/>
              <a:defRPr sz="3000"/>
            </a:lvl9pPr>
          </a:lstStyle>
          <a:p>
            <a:pPr marL="0" lvl="0" indent="0" algn="l" rtl="0">
              <a:spcBef>
                <a:spcPts val="0"/>
              </a:spcBef>
              <a:spcAft>
                <a:spcPts val="0"/>
              </a:spcAft>
              <a:buNone/>
            </a:pPr>
            <a:fld id="{00000000-1234-1234-1234-123412341234}" type="slidenum">
              <a:rPr lang="en-US"/>
              <a:t>‹#›</a:t>
            </a:fld>
            <a:endParaRPr sz="2400"/>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slide-073">
  <p:cSld name="slide-073">
    <p:spTree>
      <p:nvGrpSpPr>
        <p:cNvPr id="1" name="Shape 357"/>
        <p:cNvGrpSpPr/>
        <p:nvPr/>
      </p:nvGrpSpPr>
      <p:grpSpPr>
        <a:xfrm>
          <a:off x="0" y="0"/>
          <a:ext cx="0" cy="0"/>
          <a:chOff x="0" y="0"/>
          <a:chExt cx="0" cy="0"/>
        </a:xfrm>
      </p:grpSpPr>
      <p:sp>
        <p:nvSpPr>
          <p:cNvPr id="358" name="Google Shape;358;p79"/>
          <p:cNvSpPr>
            <a:spLocks noGrp="1"/>
          </p:cNvSpPr>
          <p:nvPr>
            <p:ph type="pic" idx="2"/>
          </p:nvPr>
        </p:nvSpPr>
        <p:spPr>
          <a:xfrm>
            <a:off x="0" y="0"/>
            <a:ext cx="12191804" cy="13715806"/>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1pPr>
            <a:lvl2pPr marR="0" lvl="1"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2pPr>
            <a:lvl3pPr marR="0" lvl="2"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3pPr>
            <a:lvl4pPr marR="0" lvl="3"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4pPr>
            <a:lvl5pPr marR="0" lvl="4"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5pPr>
            <a:lvl6pPr marR="0" lvl="5"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6pPr>
            <a:lvl7pPr marR="0" lvl="6"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7pPr>
            <a:lvl8pPr marR="0" lvl="7"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8pPr>
            <a:lvl9pPr marR="0" lvl="8"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9pPr>
          </a:lstStyle>
          <a:p>
            <a:endParaRPr/>
          </a:p>
        </p:txBody>
      </p:sp>
      <p:sp>
        <p:nvSpPr>
          <p:cNvPr id="359" name="Google Shape;359;p79"/>
          <p:cNvSpPr txBox="1">
            <a:spLocks noGrp="1"/>
          </p:cNvSpPr>
          <p:nvPr>
            <p:ph type="sldNum" idx="12"/>
          </p:nvPr>
        </p:nvSpPr>
        <p:spPr>
          <a:xfrm>
            <a:off x="21848959" y="12319000"/>
            <a:ext cx="538089" cy="520936"/>
          </a:xfrm>
          <a:prstGeom prst="rect">
            <a:avLst/>
          </a:prstGeom>
          <a:noFill/>
          <a:ln>
            <a:noFill/>
          </a:ln>
        </p:spPr>
        <p:txBody>
          <a:bodyPr spcFirstLastPara="1" wrap="square" lIns="50800" tIns="50800" rIns="50800" bIns="50800" anchor="t" anchorCtr="0">
            <a:noAutofit/>
          </a:bodyPr>
          <a:lstStyle>
            <a:lvl1pPr marL="0" marR="0" lvl="0" indent="0" algn="l">
              <a:lnSpc>
                <a:spcPct val="120000"/>
              </a:lnSpc>
              <a:spcBef>
                <a:spcPts val="0"/>
              </a:spcBef>
              <a:spcAft>
                <a:spcPts val="0"/>
              </a:spcAft>
              <a:buClr>
                <a:srgbClr val="000000"/>
              </a:buClr>
              <a:buSzPts val="3000"/>
              <a:buFont typeface="Arial"/>
              <a:buNone/>
              <a:defRPr sz="3000"/>
            </a:lvl1pPr>
            <a:lvl2pPr marL="0" marR="0" lvl="1" indent="0" algn="l">
              <a:lnSpc>
                <a:spcPct val="120000"/>
              </a:lnSpc>
              <a:spcBef>
                <a:spcPts val="0"/>
              </a:spcBef>
              <a:spcAft>
                <a:spcPts val="0"/>
              </a:spcAft>
              <a:buClr>
                <a:srgbClr val="000000"/>
              </a:buClr>
              <a:buSzPts val="3000"/>
              <a:buFont typeface="Arial"/>
              <a:buNone/>
              <a:defRPr sz="3000"/>
            </a:lvl2pPr>
            <a:lvl3pPr marL="0" marR="0" lvl="2" indent="0" algn="l">
              <a:lnSpc>
                <a:spcPct val="120000"/>
              </a:lnSpc>
              <a:spcBef>
                <a:spcPts val="0"/>
              </a:spcBef>
              <a:spcAft>
                <a:spcPts val="0"/>
              </a:spcAft>
              <a:buClr>
                <a:srgbClr val="000000"/>
              </a:buClr>
              <a:buSzPts val="3000"/>
              <a:buFont typeface="Arial"/>
              <a:buNone/>
              <a:defRPr sz="3000"/>
            </a:lvl3pPr>
            <a:lvl4pPr marL="0" marR="0" lvl="3" indent="0" algn="l">
              <a:lnSpc>
                <a:spcPct val="120000"/>
              </a:lnSpc>
              <a:spcBef>
                <a:spcPts val="0"/>
              </a:spcBef>
              <a:spcAft>
                <a:spcPts val="0"/>
              </a:spcAft>
              <a:buClr>
                <a:srgbClr val="000000"/>
              </a:buClr>
              <a:buSzPts val="3000"/>
              <a:buFont typeface="Arial"/>
              <a:buNone/>
              <a:defRPr sz="3000"/>
            </a:lvl4pPr>
            <a:lvl5pPr marL="0" marR="0" lvl="4" indent="0" algn="l">
              <a:lnSpc>
                <a:spcPct val="120000"/>
              </a:lnSpc>
              <a:spcBef>
                <a:spcPts val="0"/>
              </a:spcBef>
              <a:spcAft>
                <a:spcPts val="0"/>
              </a:spcAft>
              <a:buClr>
                <a:srgbClr val="000000"/>
              </a:buClr>
              <a:buSzPts val="3000"/>
              <a:buFont typeface="Arial"/>
              <a:buNone/>
              <a:defRPr sz="3000"/>
            </a:lvl5pPr>
            <a:lvl6pPr marL="0" marR="0" lvl="5" indent="0" algn="l">
              <a:lnSpc>
                <a:spcPct val="120000"/>
              </a:lnSpc>
              <a:spcBef>
                <a:spcPts val="0"/>
              </a:spcBef>
              <a:spcAft>
                <a:spcPts val="0"/>
              </a:spcAft>
              <a:buClr>
                <a:srgbClr val="000000"/>
              </a:buClr>
              <a:buSzPts val="3000"/>
              <a:buFont typeface="Arial"/>
              <a:buNone/>
              <a:defRPr sz="3000"/>
            </a:lvl6pPr>
            <a:lvl7pPr marL="0" marR="0" lvl="6" indent="0" algn="l">
              <a:lnSpc>
                <a:spcPct val="120000"/>
              </a:lnSpc>
              <a:spcBef>
                <a:spcPts val="0"/>
              </a:spcBef>
              <a:spcAft>
                <a:spcPts val="0"/>
              </a:spcAft>
              <a:buClr>
                <a:srgbClr val="000000"/>
              </a:buClr>
              <a:buSzPts val="3000"/>
              <a:buFont typeface="Arial"/>
              <a:buNone/>
              <a:defRPr sz="3000"/>
            </a:lvl7pPr>
            <a:lvl8pPr marL="0" marR="0" lvl="7" indent="0" algn="l">
              <a:lnSpc>
                <a:spcPct val="120000"/>
              </a:lnSpc>
              <a:spcBef>
                <a:spcPts val="0"/>
              </a:spcBef>
              <a:spcAft>
                <a:spcPts val="0"/>
              </a:spcAft>
              <a:buClr>
                <a:srgbClr val="000000"/>
              </a:buClr>
              <a:buSzPts val="3000"/>
              <a:buFont typeface="Arial"/>
              <a:buNone/>
              <a:defRPr sz="3000"/>
            </a:lvl8pPr>
            <a:lvl9pPr marL="0" marR="0" lvl="8" indent="0" algn="l">
              <a:lnSpc>
                <a:spcPct val="120000"/>
              </a:lnSpc>
              <a:spcBef>
                <a:spcPts val="0"/>
              </a:spcBef>
              <a:spcAft>
                <a:spcPts val="0"/>
              </a:spcAft>
              <a:buClr>
                <a:srgbClr val="000000"/>
              </a:buClr>
              <a:buSzPts val="3000"/>
              <a:buFont typeface="Arial"/>
              <a:buNone/>
              <a:defRPr sz="3000"/>
            </a:lvl9pPr>
          </a:lstStyle>
          <a:p>
            <a:pPr marL="0" lvl="0" indent="0" algn="l" rtl="0">
              <a:spcBef>
                <a:spcPts val="0"/>
              </a:spcBef>
              <a:spcAft>
                <a:spcPts val="0"/>
              </a:spcAft>
              <a:buNone/>
            </a:pPr>
            <a:fld id="{00000000-1234-1234-1234-123412341234}" type="slidenum">
              <a:rPr lang="en-US"/>
              <a:t>‹#›</a:t>
            </a:fld>
            <a:endParaRPr sz="2400"/>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slide-074">
  <p:cSld name="slide-074">
    <p:spTree>
      <p:nvGrpSpPr>
        <p:cNvPr id="1" name="Shape 360"/>
        <p:cNvGrpSpPr/>
        <p:nvPr/>
      </p:nvGrpSpPr>
      <p:grpSpPr>
        <a:xfrm>
          <a:off x="0" y="0"/>
          <a:ext cx="0" cy="0"/>
          <a:chOff x="0" y="0"/>
          <a:chExt cx="0" cy="0"/>
        </a:xfrm>
      </p:grpSpPr>
      <p:sp>
        <p:nvSpPr>
          <p:cNvPr id="361" name="Google Shape;361;p80"/>
          <p:cNvSpPr>
            <a:spLocks noGrp="1"/>
          </p:cNvSpPr>
          <p:nvPr>
            <p:ph type="pic" idx="2"/>
          </p:nvPr>
        </p:nvSpPr>
        <p:spPr>
          <a:xfrm>
            <a:off x="12192000" y="0"/>
            <a:ext cx="10160100" cy="13715806"/>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1pPr>
            <a:lvl2pPr marR="0" lvl="1"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2pPr>
            <a:lvl3pPr marR="0" lvl="2"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3pPr>
            <a:lvl4pPr marR="0" lvl="3"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4pPr>
            <a:lvl5pPr marR="0" lvl="4"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5pPr>
            <a:lvl6pPr marR="0" lvl="5"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6pPr>
            <a:lvl7pPr marR="0" lvl="6"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7pPr>
            <a:lvl8pPr marR="0" lvl="7"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8pPr>
            <a:lvl9pPr marR="0" lvl="8"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9pPr>
          </a:lstStyle>
          <a:p>
            <a:endParaRPr/>
          </a:p>
        </p:txBody>
      </p:sp>
      <p:sp>
        <p:nvSpPr>
          <p:cNvPr id="362" name="Google Shape;362;p80"/>
          <p:cNvSpPr txBox="1">
            <a:spLocks noGrp="1"/>
          </p:cNvSpPr>
          <p:nvPr>
            <p:ph type="sldNum" idx="12"/>
          </p:nvPr>
        </p:nvSpPr>
        <p:spPr>
          <a:xfrm>
            <a:off x="21848959" y="12319000"/>
            <a:ext cx="538089" cy="520936"/>
          </a:xfrm>
          <a:prstGeom prst="rect">
            <a:avLst/>
          </a:prstGeom>
          <a:noFill/>
          <a:ln>
            <a:noFill/>
          </a:ln>
        </p:spPr>
        <p:txBody>
          <a:bodyPr spcFirstLastPara="1" wrap="square" lIns="50800" tIns="50800" rIns="50800" bIns="50800" anchor="t" anchorCtr="0">
            <a:noAutofit/>
          </a:bodyPr>
          <a:lstStyle>
            <a:lvl1pPr marL="0" marR="0" lvl="0" indent="0" algn="l">
              <a:lnSpc>
                <a:spcPct val="120000"/>
              </a:lnSpc>
              <a:spcBef>
                <a:spcPts val="0"/>
              </a:spcBef>
              <a:spcAft>
                <a:spcPts val="0"/>
              </a:spcAft>
              <a:buClr>
                <a:srgbClr val="000000"/>
              </a:buClr>
              <a:buSzPts val="3000"/>
              <a:buFont typeface="Arial"/>
              <a:buNone/>
              <a:defRPr sz="3000"/>
            </a:lvl1pPr>
            <a:lvl2pPr marL="0" marR="0" lvl="1" indent="0" algn="l">
              <a:lnSpc>
                <a:spcPct val="120000"/>
              </a:lnSpc>
              <a:spcBef>
                <a:spcPts val="0"/>
              </a:spcBef>
              <a:spcAft>
                <a:spcPts val="0"/>
              </a:spcAft>
              <a:buClr>
                <a:srgbClr val="000000"/>
              </a:buClr>
              <a:buSzPts val="3000"/>
              <a:buFont typeface="Arial"/>
              <a:buNone/>
              <a:defRPr sz="3000"/>
            </a:lvl2pPr>
            <a:lvl3pPr marL="0" marR="0" lvl="2" indent="0" algn="l">
              <a:lnSpc>
                <a:spcPct val="120000"/>
              </a:lnSpc>
              <a:spcBef>
                <a:spcPts val="0"/>
              </a:spcBef>
              <a:spcAft>
                <a:spcPts val="0"/>
              </a:spcAft>
              <a:buClr>
                <a:srgbClr val="000000"/>
              </a:buClr>
              <a:buSzPts val="3000"/>
              <a:buFont typeface="Arial"/>
              <a:buNone/>
              <a:defRPr sz="3000"/>
            </a:lvl3pPr>
            <a:lvl4pPr marL="0" marR="0" lvl="3" indent="0" algn="l">
              <a:lnSpc>
                <a:spcPct val="120000"/>
              </a:lnSpc>
              <a:spcBef>
                <a:spcPts val="0"/>
              </a:spcBef>
              <a:spcAft>
                <a:spcPts val="0"/>
              </a:spcAft>
              <a:buClr>
                <a:srgbClr val="000000"/>
              </a:buClr>
              <a:buSzPts val="3000"/>
              <a:buFont typeface="Arial"/>
              <a:buNone/>
              <a:defRPr sz="3000"/>
            </a:lvl4pPr>
            <a:lvl5pPr marL="0" marR="0" lvl="4" indent="0" algn="l">
              <a:lnSpc>
                <a:spcPct val="120000"/>
              </a:lnSpc>
              <a:spcBef>
                <a:spcPts val="0"/>
              </a:spcBef>
              <a:spcAft>
                <a:spcPts val="0"/>
              </a:spcAft>
              <a:buClr>
                <a:srgbClr val="000000"/>
              </a:buClr>
              <a:buSzPts val="3000"/>
              <a:buFont typeface="Arial"/>
              <a:buNone/>
              <a:defRPr sz="3000"/>
            </a:lvl5pPr>
            <a:lvl6pPr marL="0" marR="0" lvl="5" indent="0" algn="l">
              <a:lnSpc>
                <a:spcPct val="120000"/>
              </a:lnSpc>
              <a:spcBef>
                <a:spcPts val="0"/>
              </a:spcBef>
              <a:spcAft>
                <a:spcPts val="0"/>
              </a:spcAft>
              <a:buClr>
                <a:srgbClr val="000000"/>
              </a:buClr>
              <a:buSzPts val="3000"/>
              <a:buFont typeface="Arial"/>
              <a:buNone/>
              <a:defRPr sz="3000"/>
            </a:lvl6pPr>
            <a:lvl7pPr marL="0" marR="0" lvl="6" indent="0" algn="l">
              <a:lnSpc>
                <a:spcPct val="120000"/>
              </a:lnSpc>
              <a:spcBef>
                <a:spcPts val="0"/>
              </a:spcBef>
              <a:spcAft>
                <a:spcPts val="0"/>
              </a:spcAft>
              <a:buClr>
                <a:srgbClr val="000000"/>
              </a:buClr>
              <a:buSzPts val="3000"/>
              <a:buFont typeface="Arial"/>
              <a:buNone/>
              <a:defRPr sz="3000"/>
            </a:lvl7pPr>
            <a:lvl8pPr marL="0" marR="0" lvl="7" indent="0" algn="l">
              <a:lnSpc>
                <a:spcPct val="120000"/>
              </a:lnSpc>
              <a:spcBef>
                <a:spcPts val="0"/>
              </a:spcBef>
              <a:spcAft>
                <a:spcPts val="0"/>
              </a:spcAft>
              <a:buClr>
                <a:srgbClr val="000000"/>
              </a:buClr>
              <a:buSzPts val="3000"/>
              <a:buFont typeface="Arial"/>
              <a:buNone/>
              <a:defRPr sz="3000"/>
            </a:lvl8pPr>
            <a:lvl9pPr marL="0" marR="0" lvl="8" indent="0" algn="l">
              <a:lnSpc>
                <a:spcPct val="120000"/>
              </a:lnSpc>
              <a:spcBef>
                <a:spcPts val="0"/>
              </a:spcBef>
              <a:spcAft>
                <a:spcPts val="0"/>
              </a:spcAft>
              <a:buClr>
                <a:srgbClr val="000000"/>
              </a:buClr>
              <a:buSzPts val="3000"/>
              <a:buFont typeface="Arial"/>
              <a:buNone/>
              <a:defRPr sz="3000"/>
            </a:lvl9pPr>
          </a:lstStyle>
          <a:p>
            <a:pPr marL="0" lvl="0" indent="0" algn="l" rtl="0">
              <a:spcBef>
                <a:spcPts val="0"/>
              </a:spcBef>
              <a:spcAft>
                <a:spcPts val="0"/>
              </a:spcAft>
              <a:buNone/>
            </a:pPr>
            <a:fld id="{00000000-1234-1234-1234-123412341234}" type="slidenum">
              <a:rPr lang="en-US"/>
              <a:t>‹#›</a:t>
            </a:fld>
            <a:endParaRPr sz="240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lide-020">
  <p:cSld name="slide-020">
    <p:spTree>
      <p:nvGrpSpPr>
        <p:cNvPr id="1" name="Shape 34"/>
        <p:cNvGrpSpPr/>
        <p:nvPr/>
      </p:nvGrpSpPr>
      <p:grpSpPr>
        <a:xfrm>
          <a:off x="0" y="0"/>
          <a:ext cx="0" cy="0"/>
          <a:chOff x="0" y="0"/>
          <a:chExt cx="0" cy="0"/>
        </a:xfrm>
      </p:grpSpPr>
      <p:sp>
        <p:nvSpPr>
          <p:cNvPr id="35" name="Google Shape;35;p9"/>
          <p:cNvSpPr>
            <a:spLocks noGrp="1"/>
          </p:cNvSpPr>
          <p:nvPr>
            <p:ph type="pic" idx="2"/>
          </p:nvPr>
        </p:nvSpPr>
        <p:spPr>
          <a:xfrm>
            <a:off x="7366000" y="2025848"/>
            <a:ext cx="4825999" cy="7112001"/>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1pPr>
            <a:lvl2pPr marR="0" lvl="1"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2pPr>
            <a:lvl3pPr marR="0" lvl="2"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3pPr>
            <a:lvl4pPr marR="0" lvl="3"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4pPr>
            <a:lvl5pPr marR="0" lvl="4"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5pPr>
            <a:lvl6pPr marR="0" lvl="5"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6pPr>
            <a:lvl7pPr marR="0" lvl="6"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7pPr>
            <a:lvl8pPr marR="0" lvl="7"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8pPr>
            <a:lvl9pPr marR="0" lvl="8"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9pPr>
          </a:lstStyle>
          <a:p>
            <a:endParaRPr/>
          </a:p>
        </p:txBody>
      </p:sp>
      <p:sp>
        <p:nvSpPr>
          <p:cNvPr id="36" name="Google Shape;36;p9"/>
          <p:cNvSpPr>
            <a:spLocks noGrp="1"/>
          </p:cNvSpPr>
          <p:nvPr>
            <p:ph type="pic" idx="3"/>
          </p:nvPr>
        </p:nvSpPr>
        <p:spPr>
          <a:xfrm>
            <a:off x="12450960" y="2025848"/>
            <a:ext cx="4826003" cy="7112001"/>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1pPr>
            <a:lvl2pPr marR="0" lvl="1"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2pPr>
            <a:lvl3pPr marR="0" lvl="2"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3pPr>
            <a:lvl4pPr marR="0" lvl="3"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4pPr>
            <a:lvl5pPr marR="0" lvl="4"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5pPr>
            <a:lvl6pPr marR="0" lvl="5"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6pPr>
            <a:lvl7pPr marR="0" lvl="6"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7pPr>
            <a:lvl8pPr marR="0" lvl="7"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8pPr>
            <a:lvl9pPr marR="0" lvl="8"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9pPr>
          </a:lstStyle>
          <a:p>
            <a:endParaRPr/>
          </a:p>
        </p:txBody>
      </p:sp>
      <p:sp>
        <p:nvSpPr>
          <p:cNvPr id="37" name="Google Shape;37;p9"/>
          <p:cNvSpPr>
            <a:spLocks noGrp="1"/>
          </p:cNvSpPr>
          <p:nvPr>
            <p:ph type="pic" idx="4"/>
          </p:nvPr>
        </p:nvSpPr>
        <p:spPr>
          <a:xfrm>
            <a:off x="17535920" y="2025848"/>
            <a:ext cx="4826003" cy="7112001"/>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1pPr>
            <a:lvl2pPr marR="0" lvl="1"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2pPr>
            <a:lvl3pPr marR="0" lvl="2"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3pPr>
            <a:lvl4pPr marR="0" lvl="3"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4pPr>
            <a:lvl5pPr marR="0" lvl="4"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5pPr>
            <a:lvl6pPr marR="0" lvl="5"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6pPr>
            <a:lvl7pPr marR="0" lvl="6"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7pPr>
            <a:lvl8pPr marR="0" lvl="7"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8pPr>
            <a:lvl9pPr marR="0" lvl="8"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9pPr>
          </a:lstStyle>
          <a:p>
            <a:endParaRPr/>
          </a:p>
        </p:txBody>
      </p:sp>
      <p:sp>
        <p:nvSpPr>
          <p:cNvPr id="38" name="Google Shape;38;p9"/>
          <p:cNvSpPr txBox="1">
            <a:spLocks noGrp="1"/>
          </p:cNvSpPr>
          <p:nvPr>
            <p:ph type="sldNum" idx="12"/>
          </p:nvPr>
        </p:nvSpPr>
        <p:spPr>
          <a:xfrm>
            <a:off x="23211275" y="12888499"/>
            <a:ext cx="453331" cy="447229"/>
          </a:xfrm>
          <a:prstGeom prst="rect">
            <a:avLst/>
          </a:prstGeom>
          <a:noFill/>
          <a:ln>
            <a:noFill/>
          </a:ln>
        </p:spPr>
        <p:txBody>
          <a:bodyPr spcFirstLastPara="1" wrap="square" lIns="50800" tIns="50800" rIns="50800" bIns="50800" anchor="t" anchorCtr="0">
            <a:noAutofit/>
          </a:bodyPr>
          <a:lstStyle>
            <a:lvl1pPr marL="0" lvl="0" indent="0" algn="r">
              <a:lnSpc>
                <a:spcPct val="120000"/>
              </a:lnSpc>
              <a:spcBef>
                <a:spcPts val="0"/>
              </a:spcBef>
              <a:spcAft>
                <a:spcPts val="0"/>
              </a:spcAft>
              <a:buClr>
                <a:srgbClr val="000000"/>
              </a:buClr>
              <a:buSzPts val="2400"/>
              <a:buFont typeface="Arial"/>
              <a:buNone/>
              <a:defRPr sz="2400"/>
            </a:lvl1pPr>
            <a:lvl2pPr marL="0" lvl="1" indent="0" algn="r">
              <a:lnSpc>
                <a:spcPct val="120000"/>
              </a:lnSpc>
              <a:spcBef>
                <a:spcPts val="0"/>
              </a:spcBef>
              <a:spcAft>
                <a:spcPts val="0"/>
              </a:spcAft>
              <a:buClr>
                <a:srgbClr val="000000"/>
              </a:buClr>
              <a:buSzPts val="2400"/>
              <a:buFont typeface="Arial"/>
              <a:buNone/>
              <a:defRPr sz="2400"/>
            </a:lvl2pPr>
            <a:lvl3pPr marL="0" lvl="2" indent="0" algn="r">
              <a:lnSpc>
                <a:spcPct val="120000"/>
              </a:lnSpc>
              <a:spcBef>
                <a:spcPts val="0"/>
              </a:spcBef>
              <a:spcAft>
                <a:spcPts val="0"/>
              </a:spcAft>
              <a:buClr>
                <a:srgbClr val="000000"/>
              </a:buClr>
              <a:buSzPts val="2400"/>
              <a:buFont typeface="Arial"/>
              <a:buNone/>
              <a:defRPr sz="2400"/>
            </a:lvl3pPr>
            <a:lvl4pPr marL="0" lvl="3" indent="0" algn="r">
              <a:lnSpc>
                <a:spcPct val="120000"/>
              </a:lnSpc>
              <a:spcBef>
                <a:spcPts val="0"/>
              </a:spcBef>
              <a:spcAft>
                <a:spcPts val="0"/>
              </a:spcAft>
              <a:buClr>
                <a:srgbClr val="000000"/>
              </a:buClr>
              <a:buSzPts val="2400"/>
              <a:buFont typeface="Arial"/>
              <a:buNone/>
              <a:defRPr sz="2400"/>
            </a:lvl4pPr>
            <a:lvl5pPr marL="0" lvl="4" indent="0" algn="r">
              <a:lnSpc>
                <a:spcPct val="120000"/>
              </a:lnSpc>
              <a:spcBef>
                <a:spcPts val="0"/>
              </a:spcBef>
              <a:spcAft>
                <a:spcPts val="0"/>
              </a:spcAft>
              <a:buClr>
                <a:srgbClr val="000000"/>
              </a:buClr>
              <a:buSzPts val="2400"/>
              <a:buFont typeface="Arial"/>
              <a:buNone/>
              <a:defRPr sz="2400"/>
            </a:lvl5pPr>
            <a:lvl6pPr marL="0" lvl="5" indent="0" algn="r">
              <a:lnSpc>
                <a:spcPct val="120000"/>
              </a:lnSpc>
              <a:spcBef>
                <a:spcPts val="0"/>
              </a:spcBef>
              <a:spcAft>
                <a:spcPts val="0"/>
              </a:spcAft>
              <a:buClr>
                <a:srgbClr val="000000"/>
              </a:buClr>
              <a:buSzPts val="2400"/>
              <a:buFont typeface="Arial"/>
              <a:buNone/>
              <a:defRPr sz="2400"/>
            </a:lvl6pPr>
            <a:lvl7pPr marL="0" lvl="6" indent="0" algn="r">
              <a:lnSpc>
                <a:spcPct val="120000"/>
              </a:lnSpc>
              <a:spcBef>
                <a:spcPts val="0"/>
              </a:spcBef>
              <a:spcAft>
                <a:spcPts val="0"/>
              </a:spcAft>
              <a:buClr>
                <a:srgbClr val="000000"/>
              </a:buClr>
              <a:buSzPts val="2400"/>
              <a:buFont typeface="Arial"/>
              <a:buNone/>
              <a:defRPr sz="2400"/>
            </a:lvl7pPr>
            <a:lvl8pPr marL="0" lvl="7" indent="0" algn="r">
              <a:lnSpc>
                <a:spcPct val="120000"/>
              </a:lnSpc>
              <a:spcBef>
                <a:spcPts val="0"/>
              </a:spcBef>
              <a:spcAft>
                <a:spcPts val="0"/>
              </a:spcAft>
              <a:buClr>
                <a:srgbClr val="000000"/>
              </a:buClr>
              <a:buSzPts val="2400"/>
              <a:buFont typeface="Arial"/>
              <a:buNone/>
              <a:defRPr sz="2400"/>
            </a:lvl8pPr>
            <a:lvl9pPr marL="0" lvl="8" indent="0" algn="r">
              <a:lnSpc>
                <a:spcPct val="120000"/>
              </a:lnSpc>
              <a:spcBef>
                <a:spcPts val="0"/>
              </a:spcBef>
              <a:spcAft>
                <a:spcPts val="0"/>
              </a:spcAft>
              <a:buClr>
                <a:srgbClr val="000000"/>
              </a:buClr>
              <a:buSzPts val="2400"/>
              <a:buFont typeface="Arial"/>
              <a:buNone/>
              <a:defRPr sz="2400"/>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slide-075">
  <p:cSld name="slide-075">
    <p:spTree>
      <p:nvGrpSpPr>
        <p:cNvPr id="1" name="Shape 363"/>
        <p:cNvGrpSpPr/>
        <p:nvPr/>
      </p:nvGrpSpPr>
      <p:grpSpPr>
        <a:xfrm>
          <a:off x="0" y="0"/>
          <a:ext cx="0" cy="0"/>
          <a:chOff x="0" y="0"/>
          <a:chExt cx="0" cy="0"/>
        </a:xfrm>
      </p:grpSpPr>
      <p:sp>
        <p:nvSpPr>
          <p:cNvPr id="364" name="Google Shape;364;p81"/>
          <p:cNvSpPr>
            <a:spLocks noGrp="1"/>
          </p:cNvSpPr>
          <p:nvPr>
            <p:ph type="pic" idx="2"/>
          </p:nvPr>
        </p:nvSpPr>
        <p:spPr>
          <a:xfrm>
            <a:off x="13211770" y="0"/>
            <a:ext cx="10160103" cy="13715806"/>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1pPr>
            <a:lvl2pPr marR="0" lvl="1"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2pPr>
            <a:lvl3pPr marR="0" lvl="2"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3pPr>
            <a:lvl4pPr marR="0" lvl="3"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4pPr>
            <a:lvl5pPr marR="0" lvl="4"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5pPr>
            <a:lvl6pPr marR="0" lvl="5"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6pPr>
            <a:lvl7pPr marR="0" lvl="6"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7pPr>
            <a:lvl8pPr marR="0" lvl="7"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8pPr>
            <a:lvl9pPr marR="0" lvl="8"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9pPr>
          </a:lstStyle>
          <a:p>
            <a:endParaRPr/>
          </a:p>
        </p:txBody>
      </p:sp>
      <p:sp>
        <p:nvSpPr>
          <p:cNvPr id="365" name="Google Shape;365;p81"/>
          <p:cNvSpPr txBox="1">
            <a:spLocks noGrp="1"/>
          </p:cNvSpPr>
          <p:nvPr>
            <p:ph type="sldNum" idx="12"/>
          </p:nvPr>
        </p:nvSpPr>
        <p:spPr>
          <a:xfrm>
            <a:off x="21848959" y="12319000"/>
            <a:ext cx="538089" cy="520936"/>
          </a:xfrm>
          <a:prstGeom prst="rect">
            <a:avLst/>
          </a:prstGeom>
          <a:noFill/>
          <a:ln>
            <a:noFill/>
          </a:ln>
        </p:spPr>
        <p:txBody>
          <a:bodyPr spcFirstLastPara="1" wrap="square" lIns="50800" tIns="50800" rIns="50800" bIns="50800" anchor="t" anchorCtr="0">
            <a:noAutofit/>
          </a:bodyPr>
          <a:lstStyle>
            <a:lvl1pPr marL="0" marR="0" lvl="0" indent="0" algn="l">
              <a:lnSpc>
                <a:spcPct val="120000"/>
              </a:lnSpc>
              <a:spcBef>
                <a:spcPts val="0"/>
              </a:spcBef>
              <a:spcAft>
                <a:spcPts val="0"/>
              </a:spcAft>
              <a:buClr>
                <a:srgbClr val="000000"/>
              </a:buClr>
              <a:buSzPts val="3000"/>
              <a:buFont typeface="Arial"/>
              <a:buNone/>
              <a:defRPr sz="3000"/>
            </a:lvl1pPr>
            <a:lvl2pPr marL="0" marR="0" lvl="1" indent="0" algn="l">
              <a:lnSpc>
                <a:spcPct val="120000"/>
              </a:lnSpc>
              <a:spcBef>
                <a:spcPts val="0"/>
              </a:spcBef>
              <a:spcAft>
                <a:spcPts val="0"/>
              </a:spcAft>
              <a:buClr>
                <a:srgbClr val="000000"/>
              </a:buClr>
              <a:buSzPts val="3000"/>
              <a:buFont typeface="Arial"/>
              <a:buNone/>
              <a:defRPr sz="3000"/>
            </a:lvl2pPr>
            <a:lvl3pPr marL="0" marR="0" lvl="2" indent="0" algn="l">
              <a:lnSpc>
                <a:spcPct val="120000"/>
              </a:lnSpc>
              <a:spcBef>
                <a:spcPts val="0"/>
              </a:spcBef>
              <a:spcAft>
                <a:spcPts val="0"/>
              </a:spcAft>
              <a:buClr>
                <a:srgbClr val="000000"/>
              </a:buClr>
              <a:buSzPts val="3000"/>
              <a:buFont typeface="Arial"/>
              <a:buNone/>
              <a:defRPr sz="3000"/>
            </a:lvl3pPr>
            <a:lvl4pPr marL="0" marR="0" lvl="3" indent="0" algn="l">
              <a:lnSpc>
                <a:spcPct val="120000"/>
              </a:lnSpc>
              <a:spcBef>
                <a:spcPts val="0"/>
              </a:spcBef>
              <a:spcAft>
                <a:spcPts val="0"/>
              </a:spcAft>
              <a:buClr>
                <a:srgbClr val="000000"/>
              </a:buClr>
              <a:buSzPts val="3000"/>
              <a:buFont typeface="Arial"/>
              <a:buNone/>
              <a:defRPr sz="3000"/>
            </a:lvl4pPr>
            <a:lvl5pPr marL="0" marR="0" lvl="4" indent="0" algn="l">
              <a:lnSpc>
                <a:spcPct val="120000"/>
              </a:lnSpc>
              <a:spcBef>
                <a:spcPts val="0"/>
              </a:spcBef>
              <a:spcAft>
                <a:spcPts val="0"/>
              </a:spcAft>
              <a:buClr>
                <a:srgbClr val="000000"/>
              </a:buClr>
              <a:buSzPts val="3000"/>
              <a:buFont typeface="Arial"/>
              <a:buNone/>
              <a:defRPr sz="3000"/>
            </a:lvl5pPr>
            <a:lvl6pPr marL="0" marR="0" lvl="5" indent="0" algn="l">
              <a:lnSpc>
                <a:spcPct val="120000"/>
              </a:lnSpc>
              <a:spcBef>
                <a:spcPts val="0"/>
              </a:spcBef>
              <a:spcAft>
                <a:spcPts val="0"/>
              </a:spcAft>
              <a:buClr>
                <a:srgbClr val="000000"/>
              </a:buClr>
              <a:buSzPts val="3000"/>
              <a:buFont typeface="Arial"/>
              <a:buNone/>
              <a:defRPr sz="3000"/>
            </a:lvl6pPr>
            <a:lvl7pPr marL="0" marR="0" lvl="6" indent="0" algn="l">
              <a:lnSpc>
                <a:spcPct val="120000"/>
              </a:lnSpc>
              <a:spcBef>
                <a:spcPts val="0"/>
              </a:spcBef>
              <a:spcAft>
                <a:spcPts val="0"/>
              </a:spcAft>
              <a:buClr>
                <a:srgbClr val="000000"/>
              </a:buClr>
              <a:buSzPts val="3000"/>
              <a:buFont typeface="Arial"/>
              <a:buNone/>
              <a:defRPr sz="3000"/>
            </a:lvl7pPr>
            <a:lvl8pPr marL="0" marR="0" lvl="7" indent="0" algn="l">
              <a:lnSpc>
                <a:spcPct val="120000"/>
              </a:lnSpc>
              <a:spcBef>
                <a:spcPts val="0"/>
              </a:spcBef>
              <a:spcAft>
                <a:spcPts val="0"/>
              </a:spcAft>
              <a:buClr>
                <a:srgbClr val="000000"/>
              </a:buClr>
              <a:buSzPts val="3000"/>
              <a:buFont typeface="Arial"/>
              <a:buNone/>
              <a:defRPr sz="3000"/>
            </a:lvl8pPr>
            <a:lvl9pPr marL="0" marR="0" lvl="8" indent="0" algn="l">
              <a:lnSpc>
                <a:spcPct val="120000"/>
              </a:lnSpc>
              <a:spcBef>
                <a:spcPts val="0"/>
              </a:spcBef>
              <a:spcAft>
                <a:spcPts val="0"/>
              </a:spcAft>
              <a:buClr>
                <a:srgbClr val="000000"/>
              </a:buClr>
              <a:buSzPts val="3000"/>
              <a:buFont typeface="Arial"/>
              <a:buNone/>
              <a:defRPr sz="3000"/>
            </a:lvl9pPr>
          </a:lstStyle>
          <a:p>
            <a:pPr marL="0" lvl="0" indent="0" algn="l" rtl="0">
              <a:spcBef>
                <a:spcPts val="0"/>
              </a:spcBef>
              <a:spcAft>
                <a:spcPts val="0"/>
              </a:spcAft>
              <a:buNone/>
            </a:pPr>
            <a:fld id="{00000000-1234-1234-1234-123412341234}" type="slidenum">
              <a:rPr lang="en-US"/>
              <a:t>‹#›</a:t>
            </a:fld>
            <a:endParaRPr sz="2400"/>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slide-077">
  <p:cSld name="slide-077">
    <p:spTree>
      <p:nvGrpSpPr>
        <p:cNvPr id="1" name="Shape 366"/>
        <p:cNvGrpSpPr/>
        <p:nvPr/>
      </p:nvGrpSpPr>
      <p:grpSpPr>
        <a:xfrm>
          <a:off x="0" y="0"/>
          <a:ext cx="0" cy="0"/>
          <a:chOff x="0" y="0"/>
          <a:chExt cx="0" cy="0"/>
        </a:xfrm>
      </p:grpSpPr>
      <p:sp>
        <p:nvSpPr>
          <p:cNvPr id="367" name="Google Shape;367;p82"/>
          <p:cNvSpPr>
            <a:spLocks noGrp="1"/>
          </p:cNvSpPr>
          <p:nvPr>
            <p:ph type="pic" idx="2"/>
          </p:nvPr>
        </p:nvSpPr>
        <p:spPr>
          <a:xfrm>
            <a:off x="0" y="0"/>
            <a:ext cx="24384101" cy="13715806"/>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1pPr>
            <a:lvl2pPr marR="0" lvl="1"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2pPr>
            <a:lvl3pPr marR="0" lvl="2"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3pPr>
            <a:lvl4pPr marR="0" lvl="3"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4pPr>
            <a:lvl5pPr marR="0" lvl="4"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5pPr>
            <a:lvl6pPr marR="0" lvl="5"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6pPr>
            <a:lvl7pPr marR="0" lvl="6"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7pPr>
            <a:lvl8pPr marR="0" lvl="7"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8pPr>
            <a:lvl9pPr marR="0" lvl="8"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9pPr>
          </a:lstStyle>
          <a:p>
            <a:endParaRPr/>
          </a:p>
        </p:txBody>
      </p:sp>
      <p:sp>
        <p:nvSpPr>
          <p:cNvPr id="368" name="Google Shape;368;p82"/>
          <p:cNvSpPr txBox="1">
            <a:spLocks noGrp="1"/>
          </p:cNvSpPr>
          <p:nvPr>
            <p:ph type="sldNum" idx="12"/>
          </p:nvPr>
        </p:nvSpPr>
        <p:spPr>
          <a:xfrm>
            <a:off x="21848959" y="12319000"/>
            <a:ext cx="538089" cy="520936"/>
          </a:xfrm>
          <a:prstGeom prst="rect">
            <a:avLst/>
          </a:prstGeom>
          <a:noFill/>
          <a:ln>
            <a:noFill/>
          </a:ln>
        </p:spPr>
        <p:txBody>
          <a:bodyPr spcFirstLastPara="1" wrap="square" lIns="50800" tIns="50800" rIns="50800" bIns="50800" anchor="t" anchorCtr="0">
            <a:noAutofit/>
          </a:bodyPr>
          <a:lstStyle>
            <a:lvl1pPr marL="0" marR="0" lvl="0" indent="0" algn="l">
              <a:lnSpc>
                <a:spcPct val="120000"/>
              </a:lnSpc>
              <a:spcBef>
                <a:spcPts val="0"/>
              </a:spcBef>
              <a:spcAft>
                <a:spcPts val="0"/>
              </a:spcAft>
              <a:buClr>
                <a:srgbClr val="000000"/>
              </a:buClr>
              <a:buSzPts val="3000"/>
              <a:buFont typeface="Arial"/>
              <a:buNone/>
              <a:defRPr sz="3000"/>
            </a:lvl1pPr>
            <a:lvl2pPr marL="0" marR="0" lvl="1" indent="0" algn="l">
              <a:lnSpc>
                <a:spcPct val="120000"/>
              </a:lnSpc>
              <a:spcBef>
                <a:spcPts val="0"/>
              </a:spcBef>
              <a:spcAft>
                <a:spcPts val="0"/>
              </a:spcAft>
              <a:buClr>
                <a:srgbClr val="000000"/>
              </a:buClr>
              <a:buSzPts val="3000"/>
              <a:buFont typeface="Arial"/>
              <a:buNone/>
              <a:defRPr sz="3000"/>
            </a:lvl2pPr>
            <a:lvl3pPr marL="0" marR="0" lvl="2" indent="0" algn="l">
              <a:lnSpc>
                <a:spcPct val="120000"/>
              </a:lnSpc>
              <a:spcBef>
                <a:spcPts val="0"/>
              </a:spcBef>
              <a:spcAft>
                <a:spcPts val="0"/>
              </a:spcAft>
              <a:buClr>
                <a:srgbClr val="000000"/>
              </a:buClr>
              <a:buSzPts val="3000"/>
              <a:buFont typeface="Arial"/>
              <a:buNone/>
              <a:defRPr sz="3000"/>
            </a:lvl3pPr>
            <a:lvl4pPr marL="0" marR="0" lvl="3" indent="0" algn="l">
              <a:lnSpc>
                <a:spcPct val="120000"/>
              </a:lnSpc>
              <a:spcBef>
                <a:spcPts val="0"/>
              </a:spcBef>
              <a:spcAft>
                <a:spcPts val="0"/>
              </a:spcAft>
              <a:buClr>
                <a:srgbClr val="000000"/>
              </a:buClr>
              <a:buSzPts val="3000"/>
              <a:buFont typeface="Arial"/>
              <a:buNone/>
              <a:defRPr sz="3000"/>
            </a:lvl4pPr>
            <a:lvl5pPr marL="0" marR="0" lvl="4" indent="0" algn="l">
              <a:lnSpc>
                <a:spcPct val="120000"/>
              </a:lnSpc>
              <a:spcBef>
                <a:spcPts val="0"/>
              </a:spcBef>
              <a:spcAft>
                <a:spcPts val="0"/>
              </a:spcAft>
              <a:buClr>
                <a:srgbClr val="000000"/>
              </a:buClr>
              <a:buSzPts val="3000"/>
              <a:buFont typeface="Arial"/>
              <a:buNone/>
              <a:defRPr sz="3000"/>
            </a:lvl5pPr>
            <a:lvl6pPr marL="0" marR="0" lvl="5" indent="0" algn="l">
              <a:lnSpc>
                <a:spcPct val="120000"/>
              </a:lnSpc>
              <a:spcBef>
                <a:spcPts val="0"/>
              </a:spcBef>
              <a:spcAft>
                <a:spcPts val="0"/>
              </a:spcAft>
              <a:buClr>
                <a:srgbClr val="000000"/>
              </a:buClr>
              <a:buSzPts val="3000"/>
              <a:buFont typeface="Arial"/>
              <a:buNone/>
              <a:defRPr sz="3000"/>
            </a:lvl6pPr>
            <a:lvl7pPr marL="0" marR="0" lvl="6" indent="0" algn="l">
              <a:lnSpc>
                <a:spcPct val="120000"/>
              </a:lnSpc>
              <a:spcBef>
                <a:spcPts val="0"/>
              </a:spcBef>
              <a:spcAft>
                <a:spcPts val="0"/>
              </a:spcAft>
              <a:buClr>
                <a:srgbClr val="000000"/>
              </a:buClr>
              <a:buSzPts val="3000"/>
              <a:buFont typeface="Arial"/>
              <a:buNone/>
              <a:defRPr sz="3000"/>
            </a:lvl7pPr>
            <a:lvl8pPr marL="0" marR="0" lvl="7" indent="0" algn="l">
              <a:lnSpc>
                <a:spcPct val="120000"/>
              </a:lnSpc>
              <a:spcBef>
                <a:spcPts val="0"/>
              </a:spcBef>
              <a:spcAft>
                <a:spcPts val="0"/>
              </a:spcAft>
              <a:buClr>
                <a:srgbClr val="000000"/>
              </a:buClr>
              <a:buSzPts val="3000"/>
              <a:buFont typeface="Arial"/>
              <a:buNone/>
              <a:defRPr sz="3000"/>
            </a:lvl8pPr>
            <a:lvl9pPr marL="0" marR="0" lvl="8" indent="0" algn="l">
              <a:lnSpc>
                <a:spcPct val="120000"/>
              </a:lnSpc>
              <a:spcBef>
                <a:spcPts val="0"/>
              </a:spcBef>
              <a:spcAft>
                <a:spcPts val="0"/>
              </a:spcAft>
              <a:buClr>
                <a:srgbClr val="000000"/>
              </a:buClr>
              <a:buSzPts val="3000"/>
              <a:buFont typeface="Arial"/>
              <a:buNone/>
              <a:defRPr sz="3000"/>
            </a:lvl9pPr>
          </a:lstStyle>
          <a:p>
            <a:pPr marL="0" lvl="0" indent="0" algn="l" rtl="0">
              <a:spcBef>
                <a:spcPts val="0"/>
              </a:spcBef>
              <a:spcAft>
                <a:spcPts val="0"/>
              </a:spcAft>
              <a:buNone/>
            </a:pPr>
            <a:fld id="{00000000-1234-1234-1234-123412341234}" type="slidenum">
              <a:rPr lang="en-US"/>
              <a:t>‹#›</a:t>
            </a:fld>
            <a:endParaRPr sz="2400"/>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slide-078">
  <p:cSld name="slide-078">
    <p:spTree>
      <p:nvGrpSpPr>
        <p:cNvPr id="1" name="Shape 369"/>
        <p:cNvGrpSpPr/>
        <p:nvPr/>
      </p:nvGrpSpPr>
      <p:grpSpPr>
        <a:xfrm>
          <a:off x="0" y="0"/>
          <a:ext cx="0" cy="0"/>
          <a:chOff x="0" y="0"/>
          <a:chExt cx="0" cy="0"/>
        </a:xfrm>
      </p:grpSpPr>
      <p:sp>
        <p:nvSpPr>
          <p:cNvPr id="370" name="Google Shape;370;p83"/>
          <p:cNvSpPr>
            <a:spLocks noGrp="1"/>
          </p:cNvSpPr>
          <p:nvPr>
            <p:ph type="pic" idx="2"/>
          </p:nvPr>
        </p:nvSpPr>
        <p:spPr>
          <a:xfrm>
            <a:off x="-3" y="2028031"/>
            <a:ext cx="13203740" cy="9659840"/>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1pPr>
            <a:lvl2pPr marR="0" lvl="1"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2pPr>
            <a:lvl3pPr marR="0" lvl="2"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3pPr>
            <a:lvl4pPr marR="0" lvl="3"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4pPr>
            <a:lvl5pPr marR="0" lvl="4"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5pPr>
            <a:lvl6pPr marR="0" lvl="5"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6pPr>
            <a:lvl7pPr marR="0" lvl="6"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7pPr>
            <a:lvl8pPr marR="0" lvl="7"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8pPr>
            <a:lvl9pPr marR="0" lvl="8"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9pPr>
          </a:lstStyle>
          <a:p>
            <a:endParaRPr/>
          </a:p>
        </p:txBody>
      </p:sp>
      <p:sp>
        <p:nvSpPr>
          <p:cNvPr id="371" name="Google Shape;371;p83"/>
          <p:cNvSpPr txBox="1">
            <a:spLocks noGrp="1"/>
          </p:cNvSpPr>
          <p:nvPr>
            <p:ph type="sldNum" idx="12"/>
          </p:nvPr>
        </p:nvSpPr>
        <p:spPr>
          <a:xfrm>
            <a:off x="21848959" y="12319000"/>
            <a:ext cx="538089" cy="520936"/>
          </a:xfrm>
          <a:prstGeom prst="rect">
            <a:avLst/>
          </a:prstGeom>
          <a:noFill/>
          <a:ln>
            <a:noFill/>
          </a:ln>
        </p:spPr>
        <p:txBody>
          <a:bodyPr spcFirstLastPara="1" wrap="square" lIns="50800" tIns="50800" rIns="50800" bIns="50800" anchor="t" anchorCtr="0">
            <a:noAutofit/>
          </a:bodyPr>
          <a:lstStyle>
            <a:lvl1pPr marL="0" marR="0" lvl="0" indent="0" algn="l">
              <a:lnSpc>
                <a:spcPct val="120000"/>
              </a:lnSpc>
              <a:spcBef>
                <a:spcPts val="0"/>
              </a:spcBef>
              <a:spcAft>
                <a:spcPts val="0"/>
              </a:spcAft>
              <a:buClr>
                <a:srgbClr val="000000"/>
              </a:buClr>
              <a:buSzPts val="3000"/>
              <a:buFont typeface="Arial"/>
              <a:buNone/>
              <a:defRPr sz="3000"/>
            </a:lvl1pPr>
            <a:lvl2pPr marL="0" marR="0" lvl="1" indent="0" algn="l">
              <a:lnSpc>
                <a:spcPct val="120000"/>
              </a:lnSpc>
              <a:spcBef>
                <a:spcPts val="0"/>
              </a:spcBef>
              <a:spcAft>
                <a:spcPts val="0"/>
              </a:spcAft>
              <a:buClr>
                <a:srgbClr val="000000"/>
              </a:buClr>
              <a:buSzPts val="3000"/>
              <a:buFont typeface="Arial"/>
              <a:buNone/>
              <a:defRPr sz="3000"/>
            </a:lvl2pPr>
            <a:lvl3pPr marL="0" marR="0" lvl="2" indent="0" algn="l">
              <a:lnSpc>
                <a:spcPct val="120000"/>
              </a:lnSpc>
              <a:spcBef>
                <a:spcPts val="0"/>
              </a:spcBef>
              <a:spcAft>
                <a:spcPts val="0"/>
              </a:spcAft>
              <a:buClr>
                <a:srgbClr val="000000"/>
              </a:buClr>
              <a:buSzPts val="3000"/>
              <a:buFont typeface="Arial"/>
              <a:buNone/>
              <a:defRPr sz="3000"/>
            </a:lvl3pPr>
            <a:lvl4pPr marL="0" marR="0" lvl="3" indent="0" algn="l">
              <a:lnSpc>
                <a:spcPct val="120000"/>
              </a:lnSpc>
              <a:spcBef>
                <a:spcPts val="0"/>
              </a:spcBef>
              <a:spcAft>
                <a:spcPts val="0"/>
              </a:spcAft>
              <a:buClr>
                <a:srgbClr val="000000"/>
              </a:buClr>
              <a:buSzPts val="3000"/>
              <a:buFont typeface="Arial"/>
              <a:buNone/>
              <a:defRPr sz="3000"/>
            </a:lvl4pPr>
            <a:lvl5pPr marL="0" marR="0" lvl="4" indent="0" algn="l">
              <a:lnSpc>
                <a:spcPct val="120000"/>
              </a:lnSpc>
              <a:spcBef>
                <a:spcPts val="0"/>
              </a:spcBef>
              <a:spcAft>
                <a:spcPts val="0"/>
              </a:spcAft>
              <a:buClr>
                <a:srgbClr val="000000"/>
              </a:buClr>
              <a:buSzPts val="3000"/>
              <a:buFont typeface="Arial"/>
              <a:buNone/>
              <a:defRPr sz="3000"/>
            </a:lvl5pPr>
            <a:lvl6pPr marL="0" marR="0" lvl="5" indent="0" algn="l">
              <a:lnSpc>
                <a:spcPct val="120000"/>
              </a:lnSpc>
              <a:spcBef>
                <a:spcPts val="0"/>
              </a:spcBef>
              <a:spcAft>
                <a:spcPts val="0"/>
              </a:spcAft>
              <a:buClr>
                <a:srgbClr val="000000"/>
              </a:buClr>
              <a:buSzPts val="3000"/>
              <a:buFont typeface="Arial"/>
              <a:buNone/>
              <a:defRPr sz="3000"/>
            </a:lvl6pPr>
            <a:lvl7pPr marL="0" marR="0" lvl="6" indent="0" algn="l">
              <a:lnSpc>
                <a:spcPct val="120000"/>
              </a:lnSpc>
              <a:spcBef>
                <a:spcPts val="0"/>
              </a:spcBef>
              <a:spcAft>
                <a:spcPts val="0"/>
              </a:spcAft>
              <a:buClr>
                <a:srgbClr val="000000"/>
              </a:buClr>
              <a:buSzPts val="3000"/>
              <a:buFont typeface="Arial"/>
              <a:buNone/>
              <a:defRPr sz="3000"/>
            </a:lvl7pPr>
            <a:lvl8pPr marL="0" marR="0" lvl="7" indent="0" algn="l">
              <a:lnSpc>
                <a:spcPct val="120000"/>
              </a:lnSpc>
              <a:spcBef>
                <a:spcPts val="0"/>
              </a:spcBef>
              <a:spcAft>
                <a:spcPts val="0"/>
              </a:spcAft>
              <a:buClr>
                <a:srgbClr val="000000"/>
              </a:buClr>
              <a:buSzPts val="3000"/>
              <a:buFont typeface="Arial"/>
              <a:buNone/>
              <a:defRPr sz="3000"/>
            </a:lvl8pPr>
            <a:lvl9pPr marL="0" marR="0" lvl="8" indent="0" algn="l">
              <a:lnSpc>
                <a:spcPct val="120000"/>
              </a:lnSpc>
              <a:spcBef>
                <a:spcPts val="0"/>
              </a:spcBef>
              <a:spcAft>
                <a:spcPts val="0"/>
              </a:spcAft>
              <a:buClr>
                <a:srgbClr val="000000"/>
              </a:buClr>
              <a:buSzPts val="3000"/>
              <a:buFont typeface="Arial"/>
              <a:buNone/>
              <a:defRPr sz="3000"/>
            </a:lvl9pPr>
          </a:lstStyle>
          <a:p>
            <a:pPr marL="0" lvl="0" indent="0" algn="l" rtl="0">
              <a:spcBef>
                <a:spcPts val="0"/>
              </a:spcBef>
              <a:spcAft>
                <a:spcPts val="0"/>
              </a:spcAft>
              <a:buNone/>
            </a:pPr>
            <a:fld id="{00000000-1234-1234-1234-123412341234}" type="slidenum">
              <a:rPr lang="en-US"/>
              <a:t>‹#›</a:t>
            </a:fld>
            <a:endParaRPr sz="2400"/>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slide-079">
  <p:cSld name="slide-079">
    <p:spTree>
      <p:nvGrpSpPr>
        <p:cNvPr id="1" name="Shape 372"/>
        <p:cNvGrpSpPr/>
        <p:nvPr/>
      </p:nvGrpSpPr>
      <p:grpSpPr>
        <a:xfrm>
          <a:off x="0" y="0"/>
          <a:ext cx="0" cy="0"/>
          <a:chOff x="0" y="0"/>
          <a:chExt cx="0" cy="0"/>
        </a:xfrm>
      </p:grpSpPr>
      <p:sp>
        <p:nvSpPr>
          <p:cNvPr id="373" name="Google Shape;373;p84"/>
          <p:cNvSpPr>
            <a:spLocks noGrp="1"/>
          </p:cNvSpPr>
          <p:nvPr>
            <p:ph type="pic" idx="2"/>
          </p:nvPr>
        </p:nvSpPr>
        <p:spPr>
          <a:xfrm>
            <a:off x="14612819" y="2020689"/>
            <a:ext cx="7744248" cy="9659840"/>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1pPr>
            <a:lvl2pPr marR="0" lvl="1"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2pPr>
            <a:lvl3pPr marR="0" lvl="2"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3pPr>
            <a:lvl4pPr marR="0" lvl="3"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4pPr>
            <a:lvl5pPr marR="0" lvl="4"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5pPr>
            <a:lvl6pPr marR="0" lvl="5"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6pPr>
            <a:lvl7pPr marR="0" lvl="6"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7pPr>
            <a:lvl8pPr marR="0" lvl="7"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8pPr>
            <a:lvl9pPr marR="0" lvl="8"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9pPr>
          </a:lstStyle>
          <a:p>
            <a:endParaRPr/>
          </a:p>
        </p:txBody>
      </p:sp>
      <p:sp>
        <p:nvSpPr>
          <p:cNvPr id="374" name="Google Shape;374;p84"/>
          <p:cNvSpPr txBox="1">
            <a:spLocks noGrp="1"/>
          </p:cNvSpPr>
          <p:nvPr>
            <p:ph type="sldNum" idx="12"/>
          </p:nvPr>
        </p:nvSpPr>
        <p:spPr>
          <a:xfrm>
            <a:off x="21848959" y="12319000"/>
            <a:ext cx="538089" cy="520936"/>
          </a:xfrm>
          <a:prstGeom prst="rect">
            <a:avLst/>
          </a:prstGeom>
          <a:noFill/>
          <a:ln>
            <a:noFill/>
          </a:ln>
        </p:spPr>
        <p:txBody>
          <a:bodyPr spcFirstLastPara="1" wrap="square" lIns="50800" tIns="50800" rIns="50800" bIns="50800" anchor="t" anchorCtr="0">
            <a:noAutofit/>
          </a:bodyPr>
          <a:lstStyle>
            <a:lvl1pPr marL="0" marR="0" lvl="0" indent="0" algn="l">
              <a:lnSpc>
                <a:spcPct val="120000"/>
              </a:lnSpc>
              <a:spcBef>
                <a:spcPts val="0"/>
              </a:spcBef>
              <a:spcAft>
                <a:spcPts val="0"/>
              </a:spcAft>
              <a:buClr>
                <a:srgbClr val="000000"/>
              </a:buClr>
              <a:buSzPts val="3000"/>
              <a:buFont typeface="Arial"/>
              <a:buNone/>
              <a:defRPr sz="3000"/>
            </a:lvl1pPr>
            <a:lvl2pPr marL="0" marR="0" lvl="1" indent="0" algn="l">
              <a:lnSpc>
                <a:spcPct val="120000"/>
              </a:lnSpc>
              <a:spcBef>
                <a:spcPts val="0"/>
              </a:spcBef>
              <a:spcAft>
                <a:spcPts val="0"/>
              </a:spcAft>
              <a:buClr>
                <a:srgbClr val="000000"/>
              </a:buClr>
              <a:buSzPts val="3000"/>
              <a:buFont typeface="Arial"/>
              <a:buNone/>
              <a:defRPr sz="3000"/>
            </a:lvl2pPr>
            <a:lvl3pPr marL="0" marR="0" lvl="2" indent="0" algn="l">
              <a:lnSpc>
                <a:spcPct val="120000"/>
              </a:lnSpc>
              <a:spcBef>
                <a:spcPts val="0"/>
              </a:spcBef>
              <a:spcAft>
                <a:spcPts val="0"/>
              </a:spcAft>
              <a:buClr>
                <a:srgbClr val="000000"/>
              </a:buClr>
              <a:buSzPts val="3000"/>
              <a:buFont typeface="Arial"/>
              <a:buNone/>
              <a:defRPr sz="3000"/>
            </a:lvl3pPr>
            <a:lvl4pPr marL="0" marR="0" lvl="3" indent="0" algn="l">
              <a:lnSpc>
                <a:spcPct val="120000"/>
              </a:lnSpc>
              <a:spcBef>
                <a:spcPts val="0"/>
              </a:spcBef>
              <a:spcAft>
                <a:spcPts val="0"/>
              </a:spcAft>
              <a:buClr>
                <a:srgbClr val="000000"/>
              </a:buClr>
              <a:buSzPts val="3000"/>
              <a:buFont typeface="Arial"/>
              <a:buNone/>
              <a:defRPr sz="3000"/>
            </a:lvl4pPr>
            <a:lvl5pPr marL="0" marR="0" lvl="4" indent="0" algn="l">
              <a:lnSpc>
                <a:spcPct val="120000"/>
              </a:lnSpc>
              <a:spcBef>
                <a:spcPts val="0"/>
              </a:spcBef>
              <a:spcAft>
                <a:spcPts val="0"/>
              </a:spcAft>
              <a:buClr>
                <a:srgbClr val="000000"/>
              </a:buClr>
              <a:buSzPts val="3000"/>
              <a:buFont typeface="Arial"/>
              <a:buNone/>
              <a:defRPr sz="3000"/>
            </a:lvl5pPr>
            <a:lvl6pPr marL="0" marR="0" lvl="5" indent="0" algn="l">
              <a:lnSpc>
                <a:spcPct val="120000"/>
              </a:lnSpc>
              <a:spcBef>
                <a:spcPts val="0"/>
              </a:spcBef>
              <a:spcAft>
                <a:spcPts val="0"/>
              </a:spcAft>
              <a:buClr>
                <a:srgbClr val="000000"/>
              </a:buClr>
              <a:buSzPts val="3000"/>
              <a:buFont typeface="Arial"/>
              <a:buNone/>
              <a:defRPr sz="3000"/>
            </a:lvl6pPr>
            <a:lvl7pPr marL="0" marR="0" lvl="6" indent="0" algn="l">
              <a:lnSpc>
                <a:spcPct val="120000"/>
              </a:lnSpc>
              <a:spcBef>
                <a:spcPts val="0"/>
              </a:spcBef>
              <a:spcAft>
                <a:spcPts val="0"/>
              </a:spcAft>
              <a:buClr>
                <a:srgbClr val="000000"/>
              </a:buClr>
              <a:buSzPts val="3000"/>
              <a:buFont typeface="Arial"/>
              <a:buNone/>
              <a:defRPr sz="3000"/>
            </a:lvl7pPr>
            <a:lvl8pPr marL="0" marR="0" lvl="7" indent="0" algn="l">
              <a:lnSpc>
                <a:spcPct val="120000"/>
              </a:lnSpc>
              <a:spcBef>
                <a:spcPts val="0"/>
              </a:spcBef>
              <a:spcAft>
                <a:spcPts val="0"/>
              </a:spcAft>
              <a:buClr>
                <a:srgbClr val="000000"/>
              </a:buClr>
              <a:buSzPts val="3000"/>
              <a:buFont typeface="Arial"/>
              <a:buNone/>
              <a:defRPr sz="3000"/>
            </a:lvl8pPr>
            <a:lvl9pPr marL="0" marR="0" lvl="8" indent="0" algn="l">
              <a:lnSpc>
                <a:spcPct val="120000"/>
              </a:lnSpc>
              <a:spcBef>
                <a:spcPts val="0"/>
              </a:spcBef>
              <a:spcAft>
                <a:spcPts val="0"/>
              </a:spcAft>
              <a:buClr>
                <a:srgbClr val="000000"/>
              </a:buClr>
              <a:buSzPts val="3000"/>
              <a:buFont typeface="Arial"/>
              <a:buNone/>
              <a:defRPr sz="3000"/>
            </a:lvl9pPr>
          </a:lstStyle>
          <a:p>
            <a:pPr marL="0" lvl="0" indent="0" algn="l" rtl="0">
              <a:spcBef>
                <a:spcPts val="0"/>
              </a:spcBef>
              <a:spcAft>
                <a:spcPts val="0"/>
              </a:spcAft>
              <a:buNone/>
            </a:pPr>
            <a:fld id="{00000000-1234-1234-1234-123412341234}" type="slidenum">
              <a:rPr lang="en-US"/>
              <a:t>‹#›</a:t>
            </a:fld>
            <a:endParaRPr sz="2400"/>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matchingName="slide-081">
  <p:cSld name="slide-081">
    <p:spTree>
      <p:nvGrpSpPr>
        <p:cNvPr id="1" name="Shape 375"/>
        <p:cNvGrpSpPr/>
        <p:nvPr/>
      </p:nvGrpSpPr>
      <p:grpSpPr>
        <a:xfrm>
          <a:off x="0" y="0"/>
          <a:ext cx="0" cy="0"/>
          <a:chOff x="0" y="0"/>
          <a:chExt cx="0" cy="0"/>
        </a:xfrm>
      </p:grpSpPr>
      <p:sp>
        <p:nvSpPr>
          <p:cNvPr id="376" name="Google Shape;376;p85"/>
          <p:cNvSpPr/>
          <p:nvPr/>
        </p:nvSpPr>
        <p:spPr>
          <a:xfrm>
            <a:off x="0" y="0"/>
            <a:ext cx="12192000" cy="13716000"/>
          </a:xfrm>
          <a:prstGeom prst="rect">
            <a:avLst/>
          </a:prstGeom>
          <a:solidFill>
            <a:srgbClr val="21212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3200"/>
              <a:buFont typeface="Arial"/>
              <a:buNone/>
            </a:pPr>
            <a:endParaRPr sz="3200" b="0" i="0" u="none" strike="noStrike" cap="none">
              <a:solidFill>
                <a:srgbClr val="FFFFFF"/>
              </a:solidFill>
              <a:latin typeface="Arial"/>
              <a:ea typeface="Arial"/>
              <a:cs typeface="Arial"/>
              <a:sym typeface="Arial"/>
            </a:endParaRPr>
          </a:p>
        </p:txBody>
      </p:sp>
      <p:sp>
        <p:nvSpPr>
          <p:cNvPr id="377" name="Google Shape;377;p85"/>
          <p:cNvSpPr>
            <a:spLocks noGrp="1"/>
          </p:cNvSpPr>
          <p:nvPr>
            <p:ph type="pic" idx="2"/>
          </p:nvPr>
        </p:nvSpPr>
        <p:spPr>
          <a:xfrm>
            <a:off x="12192000" y="-8685"/>
            <a:ext cx="12194979" cy="13733266"/>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1pPr>
            <a:lvl2pPr marR="0" lvl="1"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2pPr>
            <a:lvl3pPr marR="0" lvl="2"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3pPr>
            <a:lvl4pPr marR="0" lvl="3"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4pPr>
            <a:lvl5pPr marR="0" lvl="4"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5pPr>
            <a:lvl6pPr marR="0" lvl="5"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6pPr>
            <a:lvl7pPr marR="0" lvl="6"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7pPr>
            <a:lvl8pPr marR="0" lvl="7"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8pPr>
            <a:lvl9pPr marR="0" lvl="8"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9pPr>
          </a:lstStyle>
          <a:p>
            <a:endParaRPr/>
          </a:p>
        </p:txBody>
      </p:sp>
      <p:sp>
        <p:nvSpPr>
          <p:cNvPr id="378" name="Google Shape;378;p85"/>
          <p:cNvSpPr txBox="1"/>
          <p:nvPr/>
        </p:nvSpPr>
        <p:spPr>
          <a:xfrm>
            <a:off x="439983" y="12888507"/>
            <a:ext cx="12395456" cy="528430"/>
          </a:xfrm>
          <a:prstGeom prst="rect">
            <a:avLst/>
          </a:prstGeom>
          <a:noFill/>
          <a:ln>
            <a:noFill/>
          </a:ln>
        </p:spPr>
        <p:txBody>
          <a:bodyPr spcFirstLastPara="1" wrap="square" lIns="91375" tIns="91375" rIns="91375" bIns="91375" anchor="t" anchorCtr="0">
            <a:noAutofit/>
          </a:bodyPr>
          <a:lstStyle/>
          <a:p>
            <a:pPr marL="0" marR="0" lvl="0" indent="0" algn="l" rtl="0">
              <a:lnSpc>
                <a:spcPct val="90000"/>
              </a:lnSpc>
              <a:spcBef>
                <a:spcPts val="0"/>
              </a:spcBef>
              <a:spcAft>
                <a:spcPts val="0"/>
              </a:spcAft>
              <a:buClr>
                <a:srgbClr val="000000"/>
              </a:buClr>
              <a:buSzPts val="2400"/>
              <a:buFont typeface="Arial"/>
              <a:buNone/>
            </a:pPr>
            <a:r>
              <a:rPr lang="en-US" sz="2400" b="0" i="0" u="none" strike="noStrike" cap="none">
                <a:solidFill>
                  <a:srgbClr val="000000"/>
                </a:solidFill>
                <a:latin typeface="Arial"/>
                <a:ea typeface="Arial"/>
                <a:cs typeface="Arial"/>
                <a:sym typeface="Arial"/>
              </a:rPr>
              <a:t>Presentation Centrinno 2020</a:t>
            </a:r>
            <a:endParaRPr/>
          </a:p>
        </p:txBody>
      </p:sp>
      <p:sp>
        <p:nvSpPr>
          <p:cNvPr id="379" name="Google Shape;379;p85"/>
          <p:cNvSpPr txBox="1">
            <a:spLocks noGrp="1"/>
          </p:cNvSpPr>
          <p:nvPr>
            <p:ph type="sldNum" idx="12"/>
          </p:nvPr>
        </p:nvSpPr>
        <p:spPr>
          <a:xfrm>
            <a:off x="21848959" y="12319000"/>
            <a:ext cx="538089" cy="520936"/>
          </a:xfrm>
          <a:prstGeom prst="rect">
            <a:avLst/>
          </a:prstGeom>
          <a:noFill/>
          <a:ln>
            <a:noFill/>
          </a:ln>
        </p:spPr>
        <p:txBody>
          <a:bodyPr spcFirstLastPara="1" wrap="square" lIns="50800" tIns="50800" rIns="50800" bIns="50800" anchor="t" anchorCtr="0">
            <a:noAutofit/>
          </a:bodyPr>
          <a:lstStyle>
            <a:lvl1pPr marL="0" marR="0" lvl="0" indent="0" algn="l">
              <a:lnSpc>
                <a:spcPct val="120000"/>
              </a:lnSpc>
              <a:spcBef>
                <a:spcPts val="0"/>
              </a:spcBef>
              <a:spcAft>
                <a:spcPts val="0"/>
              </a:spcAft>
              <a:buClr>
                <a:srgbClr val="000000"/>
              </a:buClr>
              <a:buSzPts val="3000"/>
              <a:buFont typeface="Arial"/>
              <a:buNone/>
              <a:defRPr sz="3000"/>
            </a:lvl1pPr>
            <a:lvl2pPr marL="0" marR="0" lvl="1" indent="0" algn="l">
              <a:lnSpc>
                <a:spcPct val="120000"/>
              </a:lnSpc>
              <a:spcBef>
                <a:spcPts val="0"/>
              </a:spcBef>
              <a:spcAft>
                <a:spcPts val="0"/>
              </a:spcAft>
              <a:buClr>
                <a:srgbClr val="000000"/>
              </a:buClr>
              <a:buSzPts val="3000"/>
              <a:buFont typeface="Arial"/>
              <a:buNone/>
              <a:defRPr sz="3000"/>
            </a:lvl2pPr>
            <a:lvl3pPr marL="0" marR="0" lvl="2" indent="0" algn="l">
              <a:lnSpc>
                <a:spcPct val="120000"/>
              </a:lnSpc>
              <a:spcBef>
                <a:spcPts val="0"/>
              </a:spcBef>
              <a:spcAft>
                <a:spcPts val="0"/>
              </a:spcAft>
              <a:buClr>
                <a:srgbClr val="000000"/>
              </a:buClr>
              <a:buSzPts val="3000"/>
              <a:buFont typeface="Arial"/>
              <a:buNone/>
              <a:defRPr sz="3000"/>
            </a:lvl3pPr>
            <a:lvl4pPr marL="0" marR="0" lvl="3" indent="0" algn="l">
              <a:lnSpc>
                <a:spcPct val="120000"/>
              </a:lnSpc>
              <a:spcBef>
                <a:spcPts val="0"/>
              </a:spcBef>
              <a:spcAft>
                <a:spcPts val="0"/>
              </a:spcAft>
              <a:buClr>
                <a:srgbClr val="000000"/>
              </a:buClr>
              <a:buSzPts val="3000"/>
              <a:buFont typeface="Arial"/>
              <a:buNone/>
              <a:defRPr sz="3000"/>
            </a:lvl4pPr>
            <a:lvl5pPr marL="0" marR="0" lvl="4" indent="0" algn="l">
              <a:lnSpc>
                <a:spcPct val="120000"/>
              </a:lnSpc>
              <a:spcBef>
                <a:spcPts val="0"/>
              </a:spcBef>
              <a:spcAft>
                <a:spcPts val="0"/>
              </a:spcAft>
              <a:buClr>
                <a:srgbClr val="000000"/>
              </a:buClr>
              <a:buSzPts val="3000"/>
              <a:buFont typeface="Arial"/>
              <a:buNone/>
              <a:defRPr sz="3000"/>
            </a:lvl5pPr>
            <a:lvl6pPr marL="0" marR="0" lvl="5" indent="0" algn="l">
              <a:lnSpc>
                <a:spcPct val="120000"/>
              </a:lnSpc>
              <a:spcBef>
                <a:spcPts val="0"/>
              </a:spcBef>
              <a:spcAft>
                <a:spcPts val="0"/>
              </a:spcAft>
              <a:buClr>
                <a:srgbClr val="000000"/>
              </a:buClr>
              <a:buSzPts val="3000"/>
              <a:buFont typeface="Arial"/>
              <a:buNone/>
              <a:defRPr sz="3000"/>
            </a:lvl6pPr>
            <a:lvl7pPr marL="0" marR="0" lvl="6" indent="0" algn="l">
              <a:lnSpc>
                <a:spcPct val="120000"/>
              </a:lnSpc>
              <a:spcBef>
                <a:spcPts val="0"/>
              </a:spcBef>
              <a:spcAft>
                <a:spcPts val="0"/>
              </a:spcAft>
              <a:buClr>
                <a:srgbClr val="000000"/>
              </a:buClr>
              <a:buSzPts val="3000"/>
              <a:buFont typeface="Arial"/>
              <a:buNone/>
              <a:defRPr sz="3000"/>
            </a:lvl7pPr>
            <a:lvl8pPr marL="0" marR="0" lvl="7" indent="0" algn="l">
              <a:lnSpc>
                <a:spcPct val="120000"/>
              </a:lnSpc>
              <a:spcBef>
                <a:spcPts val="0"/>
              </a:spcBef>
              <a:spcAft>
                <a:spcPts val="0"/>
              </a:spcAft>
              <a:buClr>
                <a:srgbClr val="000000"/>
              </a:buClr>
              <a:buSzPts val="3000"/>
              <a:buFont typeface="Arial"/>
              <a:buNone/>
              <a:defRPr sz="3000"/>
            </a:lvl8pPr>
            <a:lvl9pPr marL="0" marR="0" lvl="8" indent="0" algn="l">
              <a:lnSpc>
                <a:spcPct val="120000"/>
              </a:lnSpc>
              <a:spcBef>
                <a:spcPts val="0"/>
              </a:spcBef>
              <a:spcAft>
                <a:spcPts val="0"/>
              </a:spcAft>
              <a:buClr>
                <a:srgbClr val="000000"/>
              </a:buClr>
              <a:buSzPts val="3000"/>
              <a:buFont typeface="Arial"/>
              <a:buNone/>
              <a:defRPr sz="3000"/>
            </a:lvl9pPr>
          </a:lstStyle>
          <a:p>
            <a:pPr marL="0" lvl="0" indent="0" algn="l" rtl="0">
              <a:spcBef>
                <a:spcPts val="0"/>
              </a:spcBef>
              <a:spcAft>
                <a:spcPts val="0"/>
              </a:spcAft>
              <a:buNone/>
            </a:pPr>
            <a:fld id="{00000000-1234-1234-1234-123412341234}" type="slidenum">
              <a:rPr lang="en-US"/>
              <a:t>‹#›</a:t>
            </a:fld>
            <a:endParaRPr sz="2400"/>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slide-082">
  <p:cSld name="slide-082">
    <p:spTree>
      <p:nvGrpSpPr>
        <p:cNvPr id="1" name="Shape 380"/>
        <p:cNvGrpSpPr/>
        <p:nvPr/>
      </p:nvGrpSpPr>
      <p:grpSpPr>
        <a:xfrm>
          <a:off x="0" y="0"/>
          <a:ext cx="0" cy="0"/>
          <a:chOff x="0" y="0"/>
          <a:chExt cx="0" cy="0"/>
        </a:xfrm>
      </p:grpSpPr>
      <p:sp>
        <p:nvSpPr>
          <p:cNvPr id="381" name="Google Shape;381;p86"/>
          <p:cNvSpPr>
            <a:spLocks noGrp="1"/>
          </p:cNvSpPr>
          <p:nvPr>
            <p:ph type="pic" idx="2"/>
          </p:nvPr>
        </p:nvSpPr>
        <p:spPr>
          <a:xfrm>
            <a:off x="0" y="-3"/>
            <a:ext cx="10160100" cy="13733271"/>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1pPr>
            <a:lvl2pPr marR="0" lvl="1"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2pPr>
            <a:lvl3pPr marR="0" lvl="2"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3pPr>
            <a:lvl4pPr marR="0" lvl="3"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4pPr>
            <a:lvl5pPr marR="0" lvl="4"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5pPr>
            <a:lvl6pPr marR="0" lvl="5"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6pPr>
            <a:lvl7pPr marR="0" lvl="6"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7pPr>
            <a:lvl8pPr marR="0" lvl="7"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8pPr>
            <a:lvl9pPr marR="0" lvl="8"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9pPr>
          </a:lstStyle>
          <a:p>
            <a:endParaRPr/>
          </a:p>
        </p:txBody>
      </p:sp>
      <p:sp>
        <p:nvSpPr>
          <p:cNvPr id="382" name="Google Shape;382;p86"/>
          <p:cNvSpPr txBox="1">
            <a:spLocks noGrp="1"/>
          </p:cNvSpPr>
          <p:nvPr>
            <p:ph type="sldNum" idx="12"/>
          </p:nvPr>
        </p:nvSpPr>
        <p:spPr>
          <a:xfrm>
            <a:off x="21848959" y="12319000"/>
            <a:ext cx="538089" cy="520936"/>
          </a:xfrm>
          <a:prstGeom prst="rect">
            <a:avLst/>
          </a:prstGeom>
          <a:noFill/>
          <a:ln>
            <a:noFill/>
          </a:ln>
        </p:spPr>
        <p:txBody>
          <a:bodyPr spcFirstLastPara="1" wrap="square" lIns="50800" tIns="50800" rIns="50800" bIns="50800" anchor="t" anchorCtr="0">
            <a:noAutofit/>
          </a:bodyPr>
          <a:lstStyle>
            <a:lvl1pPr marL="0" marR="0" lvl="0" indent="0" algn="l">
              <a:lnSpc>
                <a:spcPct val="120000"/>
              </a:lnSpc>
              <a:spcBef>
                <a:spcPts val="0"/>
              </a:spcBef>
              <a:spcAft>
                <a:spcPts val="0"/>
              </a:spcAft>
              <a:buClr>
                <a:srgbClr val="000000"/>
              </a:buClr>
              <a:buSzPts val="3000"/>
              <a:buFont typeface="Arial"/>
              <a:buNone/>
              <a:defRPr sz="3000"/>
            </a:lvl1pPr>
            <a:lvl2pPr marL="0" marR="0" lvl="1" indent="0" algn="l">
              <a:lnSpc>
                <a:spcPct val="120000"/>
              </a:lnSpc>
              <a:spcBef>
                <a:spcPts val="0"/>
              </a:spcBef>
              <a:spcAft>
                <a:spcPts val="0"/>
              </a:spcAft>
              <a:buClr>
                <a:srgbClr val="000000"/>
              </a:buClr>
              <a:buSzPts val="3000"/>
              <a:buFont typeface="Arial"/>
              <a:buNone/>
              <a:defRPr sz="3000"/>
            </a:lvl2pPr>
            <a:lvl3pPr marL="0" marR="0" lvl="2" indent="0" algn="l">
              <a:lnSpc>
                <a:spcPct val="120000"/>
              </a:lnSpc>
              <a:spcBef>
                <a:spcPts val="0"/>
              </a:spcBef>
              <a:spcAft>
                <a:spcPts val="0"/>
              </a:spcAft>
              <a:buClr>
                <a:srgbClr val="000000"/>
              </a:buClr>
              <a:buSzPts val="3000"/>
              <a:buFont typeface="Arial"/>
              <a:buNone/>
              <a:defRPr sz="3000"/>
            </a:lvl3pPr>
            <a:lvl4pPr marL="0" marR="0" lvl="3" indent="0" algn="l">
              <a:lnSpc>
                <a:spcPct val="120000"/>
              </a:lnSpc>
              <a:spcBef>
                <a:spcPts val="0"/>
              </a:spcBef>
              <a:spcAft>
                <a:spcPts val="0"/>
              </a:spcAft>
              <a:buClr>
                <a:srgbClr val="000000"/>
              </a:buClr>
              <a:buSzPts val="3000"/>
              <a:buFont typeface="Arial"/>
              <a:buNone/>
              <a:defRPr sz="3000"/>
            </a:lvl4pPr>
            <a:lvl5pPr marL="0" marR="0" lvl="4" indent="0" algn="l">
              <a:lnSpc>
                <a:spcPct val="120000"/>
              </a:lnSpc>
              <a:spcBef>
                <a:spcPts val="0"/>
              </a:spcBef>
              <a:spcAft>
                <a:spcPts val="0"/>
              </a:spcAft>
              <a:buClr>
                <a:srgbClr val="000000"/>
              </a:buClr>
              <a:buSzPts val="3000"/>
              <a:buFont typeface="Arial"/>
              <a:buNone/>
              <a:defRPr sz="3000"/>
            </a:lvl5pPr>
            <a:lvl6pPr marL="0" marR="0" lvl="5" indent="0" algn="l">
              <a:lnSpc>
                <a:spcPct val="120000"/>
              </a:lnSpc>
              <a:spcBef>
                <a:spcPts val="0"/>
              </a:spcBef>
              <a:spcAft>
                <a:spcPts val="0"/>
              </a:spcAft>
              <a:buClr>
                <a:srgbClr val="000000"/>
              </a:buClr>
              <a:buSzPts val="3000"/>
              <a:buFont typeface="Arial"/>
              <a:buNone/>
              <a:defRPr sz="3000"/>
            </a:lvl6pPr>
            <a:lvl7pPr marL="0" marR="0" lvl="6" indent="0" algn="l">
              <a:lnSpc>
                <a:spcPct val="120000"/>
              </a:lnSpc>
              <a:spcBef>
                <a:spcPts val="0"/>
              </a:spcBef>
              <a:spcAft>
                <a:spcPts val="0"/>
              </a:spcAft>
              <a:buClr>
                <a:srgbClr val="000000"/>
              </a:buClr>
              <a:buSzPts val="3000"/>
              <a:buFont typeface="Arial"/>
              <a:buNone/>
              <a:defRPr sz="3000"/>
            </a:lvl7pPr>
            <a:lvl8pPr marL="0" marR="0" lvl="7" indent="0" algn="l">
              <a:lnSpc>
                <a:spcPct val="120000"/>
              </a:lnSpc>
              <a:spcBef>
                <a:spcPts val="0"/>
              </a:spcBef>
              <a:spcAft>
                <a:spcPts val="0"/>
              </a:spcAft>
              <a:buClr>
                <a:srgbClr val="000000"/>
              </a:buClr>
              <a:buSzPts val="3000"/>
              <a:buFont typeface="Arial"/>
              <a:buNone/>
              <a:defRPr sz="3000"/>
            </a:lvl8pPr>
            <a:lvl9pPr marL="0" marR="0" lvl="8" indent="0" algn="l">
              <a:lnSpc>
                <a:spcPct val="120000"/>
              </a:lnSpc>
              <a:spcBef>
                <a:spcPts val="0"/>
              </a:spcBef>
              <a:spcAft>
                <a:spcPts val="0"/>
              </a:spcAft>
              <a:buClr>
                <a:srgbClr val="000000"/>
              </a:buClr>
              <a:buSzPts val="3000"/>
              <a:buFont typeface="Arial"/>
              <a:buNone/>
              <a:defRPr sz="3000"/>
            </a:lvl9pPr>
          </a:lstStyle>
          <a:p>
            <a:pPr marL="0" lvl="0" indent="0" algn="l" rtl="0">
              <a:spcBef>
                <a:spcPts val="0"/>
              </a:spcBef>
              <a:spcAft>
                <a:spcPts val="0"/>
              </a:spcAft>
              <a:buNone/>
            </a:pPr>
            <a:fld id="{00000000-1234-1234-1234-123412341234}" type="slidenum">
              <a:rPr lang="en-US"/>
              <a:t>‹#›</a:t>
            </a:fld>
            <a:endParaRPr sz="2400"/>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slide-083">
  <p:cSld name="slide-083">
    <p:spTree>
      <p:nvGrpSpPr>
        <p:cNvPr id="1" name="Shape 383"/>
        <p:cNvGrpSpPr/>
        <p:nvPr/>
      </p:nvGrpSpPr>
      <p:grpSpPr>
        <a:xfrm>
          <a:off x="0" y="0"/>
          <a:ext cx="0" cy="0"/>
          <a:chOff x="0" y="0"/>
          <a:chExt cx="0" cy="0"/>
        </a:xfrm>
      </p:grpSpPr>
      <p:sp>
        <p:nvSpPr>
          <p:cNvPr id="384" name="Google Shape;384;p87"/>
          <p:cNvSpPr>
            <a:spLocks noGrp="1"/>
          </p:cNvSpPr>
          <p:nvPr>
            <p:ph type="pic" idx="2"/>
          </p:nvPr>
        </p:nvSpPr>
        <p:spPr>
          <a:xfrm>
            <a:off x="0" y="0"/>
            <a:ext cx="24383998" cy="6857804"/>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1pPr>
            <a:lvl2pPr marR="0" lvl="1"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2pPr>
            <a:lvl3pPr marR="0" lvl="2"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3pPr>
            <a:lvl4pPr marR="0" lvl="3"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4pPr>
            <a:lvl5pPr marR="0" lvl="4"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5pPr>
            <a:lvl6pPr marR="0" lvl="5"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6pPr>
            <a:lvl7pPr marR="0" lvl="6"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7pPr>
            <a:lvl8pPr marR="0" lvl="7"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8pPr>
            <a:lvl9pPr marR="0" lvl="8"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9pPr>
          </a:lstStyle>
          <a:p>
            <a:endParaRPr/>
          </a:p>
        </p:txBody>
      </p:sp>
      <p:sp>
        <p:nvSpPr>
          <p:cNvPr id="385" name="Google Shape;385;p87"/>
          <p:cNvSpPr txBox="1">
            <a:spLocks noGrp="1"/>
          </p:cNvSpPr>
          <p:nvPr>
            <p:ph type="sldNum" idx="12"/>
          </p:nvPr>
        </p:nvSpPr>
        <p:spPr>
          <a:xfrm>
            <a:off x="21848959" y="12319000"/>
            <a:ext cx="538089" cy="520936"/>
          </a:xfrm>
          <a:prstGeom prst="rect">
            <a:avLst/>
          </a:prstGeom>
          <a:noFill/>
          <a:ln>
            <a:noFill/>
          </a:ln>
        </p:spPr>
        <p:txBody>
          <a:bodyPr spcFirstLastPara="1" wrap="square" lIns="50800" tIns="50800" rIns="50800" bIns="50800" anchor="t" anchorCtr="0">
            <a:noAutofit/>
          </a:bodyPr>
          <a:lstStyle>
            <a:lvl1pPr marL="0" marR="0" lvl="0" indent="0" algn="l">
              <a:lnSpc>
                <a:spcPct val="120000"/>
              </a:lnSpc>
              <a:spcBef>
                <a:spcPts val="0"/>
              </a:spcBef>
              <a:spcAft>
                <a:spcPts val="0"/>
              </a:spcAft>
              <a:buClr>
                <a:srgbClr val="000000"/>
              </a:buClr>
              <a:buSzPts val="3000"/>
              <a:buFont typeface="Arial"/>
              <a:buNone/>
              <a:defRPr sz="3000"/>
            </a:lvl1pPr>
            <a:lvl2pPr marL="0" marR="0" lvl="1" indent="0" algn="l">
              <a:lnSpc>
                <a:spcPct val="120000"/>
              </a:lnSpc>
              <a:spcBef>
                <a:spcPts val="0"/>
              </a:spcBef>
              <a:spcAft>
                <a:spcPts val="0"/>
              </a:spcAft>
              <a:buClr>
                <a:srgbClr val="000000"/>
              </a:buClr>
              <a:buSzPts val="3000"/>
              <a:buFont typeface="Arial"/>
              <a:buNone/>
              <a:defRPr sz="3000"/>
            </a:lvl2pPr>
            <a:lvl3pPr marL="0" marR="0" lvl="2" indent="0" algn="l">
              <a:lnSpc>
                <a:spcPct val="120000"/>
              </a:lnSpc>
              <a:spcBef>
                <a:spcPts val="0"/>
              </a:spcBef>
              <a:spcAft>
                <a:spcPts val="0"/>
              </a:spcAft>
              <a:buClr>
                <a:srgbClr val="000000"/>
              </a:buClr>
              <a:buSzPts val="3000"/>
              <a:buFont typeface="Arial"/>
              <a:buNone/>
              <a:defRPr sz="3000"/>
            </a:lvl3pPr>
            <a:lvl4pPr marL="0" marR="0" lvl="3" indent="0" algn="l">
              <a:lnSpc>
                <a:spcPct val="120000"/>
              </a:lnSpc>
              <a:spcBef>
                <a:spcPts val="0"/>
              </a:spcBef>
              <a:spcAft>
                <a:spcPts val="0"/>
              </a:spcAft>
              <a:buClr>
                <a:srgbClr val="000000"/>
              </a:buClr>
              <a:buSzPts val="3000"/>
              <a:buFont typeface="Arial"/>
              <a:buNone/>
              <a:defRPr sz="3000"/>
            </a:lvl4pPr>
            <a:lvl5pPr marL="0" marR="0" lvl="4" indent="0" algn="l">
              <a:lnSpc>
                <a:spcPct val="120000"/>
              </a:lnSpc>
              <a:spcBef>
                <a:spcPts val="0"/>
              </a:spcBef>
              <a:spcAft>
                <a:spcPts val="0"/>
              </a:spcAft>
              <a:buClr>
                <a:srgbClr val="000000"/>
              </a:buClr>
              <a:buSzPts val="3000"/>
              <a:buFont typeface="Arial"/>
              <a:buNone/>
              <a:defRPr sz="3000"/>
            </a:lvl5pPr>
            <a:lvl6pPr marL="0" marR="0" lvl="5" indent="0" algn="l">
              <a:lnSpc>
                <a:spcPct val="120000"/>
              </a:lnSpc>
              <a:spcBef>
                <a:spcPts val="0"/>
              </a:spcBef>
              <a:spcAft>
                <a:spcPts val="0"/>
              </a:spcAft>
              <a:buClr>
                <a:srgbClr val="000000"/>
              </a:buClr>
              <a:buSzPts val="3000"/>
              <a:buFont typeface="Arial"/>
              <a:buNone/>
              <a:defRPr sz="3000"/>
            </a:lvl6pPr>
            <a:lvl7pPr marL="0" marR="0" lvl="6" indent="0" algn="l">
              <a:lnSpc>
                <a:spcPct val="120000"/>
              </a:lnSpc>
              <a:spcBef>
                <a:spcPts val="0"/>
              </a:spcBef>
              <a:spcAft>
                <a:spcPts val="0"/>
              </a:spcAft>
              <a:buClr>
                <a:srgbClr val="000000"/>
              </a:buClr>
              <a:buSzPts val="3000"/>
              <a:buFont typeface="Arial"/>
              <a:buNone/>
              <a:defRPr sz="3000"/>
            </a:lvl7pPr>
            <a:lvl8pPr marL="0" marR="0" lvl="7" indent="0" algn="l">
              <a:lnSpc>
                <a:spcPct val="120000"/>
              </a:lnSpc>
              <a:spcBef>
                <a:spcPts val="0"/>
              </a:spcBef>
              <a:spcAft>
                <a:spcPts val="0"/>
              </a:spcAft>
              <a:buClr>
                <a:srgbClr val="000000"/>
              </a:buClr>
              <a:buSzPts val="3000"/>
              <a:buFont typeface="Arial"/>
              <a:buNone/>
              <a:defRPr sz="3000"/>
            </a:lvl8pPr>
            <a:lvl9pPr marL="0" marR="0" lvl="8" indent="0" algn="l">
              <a:lnSpc>
                <a:spcPct val="120000"/>
              </a:lnSpc>
              <a:spcBef>
                <a:spcPts val="0"/>
              </a:spcBef>
              <a:spcAft>
                <a:spcPts val="0"/>
              </a:spcAft>
              <a:buClr>
                <a:srgbClr val="000000"/>
              </a:buClr>
              <a:buSzPts val="3000"/>
              <a:buFont typeface="Arial"/>
              <a:buNone/>
              <a:defRPr sz="3000"/>
            </a:lvl9pPr>
          </a:lstStyle>
          <a:p>
            <a:pPr marL="0" lvl="0" indent="0" algn="l" rtl="0">
              <a:spcBef>
                <a:spcPts val="0"/>
              </a:spcBef>
              <a:spcAft>
                <a:spcPts val="0"/>
              </a:spcAft>
              <a:buNone/>
            </a:pPr>
            <a:fld id="{00000000-1234-1234-1234-123412341234}" type="slidenum">
              <a:rPr lang="en-US"/>
              <a:t>‹#›</a:t>
            </a:fld>
            <a:endParaRPr sz="2400"/>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slide-085">
  <p:cSld name="slide-085">
    <p:spTree>
      <p:nvGrpSpPr>
        <p:cNvPr id="1" name="Shape 386"/>
        <p:cNvGrpSpPr/>
        <p:nvPr/>
      </p:nvGrpSpPr>
      <p:grpSpPr>
        <a:xfrm>
          <a:off x="0" y="0"/>
          <a:ext cx="0" cy="0"/>
          <a:chOff x="0" y="0"/>
          <a:chExt cx="0" cy="0"/>
        </a:xfrm>
      </p:grpSpPr>
      <p:sp>
        <p:nvSpPr>
          <p:cNvPr id="387" name="Google Shape;387;p88"/>
          <p:cNvSpPr>
            <a:spLocks noGrp="1"/>
          </p:cNvSpPr>
          <p:nvPr>
            <p:ph type="pic" idx="2"/>
          </p:nvPr>
        </p:nvSpPr>
        <p:spPr>
          <a:xfrm>
            <a:off x="2363414" y="446187"/>
            <a:ext cx="5136363" cy="6406880"/>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1pPr>
            <a:lvl2pPr marR="0" lvl="1"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2pPr>
            <a:lvl3pPr marR="0" lvl="2"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3pPr>
            <a:lvl4pPr marR="0" lvl="3"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4pPr>
            <a:lvl5pPr marR="0" lvl="4"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5pPr>
            <a:lvl6pPr marR="0" lvl="5"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6pPr>
            <a:lvl7pPr marR="0" lvl="6"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7pPr>
            <a:lvl8pPr marR="0" lvl="7"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8pPr>
            <a:lvl9pPr marR="0" lvl="8"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9pPr>
          </a:lstStyle>
          <a:p>
            <a:endParaRPr/>
          </a:p>
        </p:txBody>
      </p:sp>
      <p:sp>
        <p:nvSpPr>
          <p:cNvPr id="388" name="Google Shape;388;p88"/>
          <p:cNvSpPr>
            <a:spLocks noGrp="1"/>
          </p:cNvSpPr>
          <p:nvPr>
            <p:ph type="pic" idx="3"/>
          </p:nvPr>
        </p:nvSpPr>
        <p:spPr>
          <a:xfrm>
            <a:off x="7499776" y="446187"/>
            <a:ext cx="5136365" cy="6406880"/>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1pPr>
            <a:lvl2pPr marR="0" lvl="1"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2pPr>
            <a:lvl3pPr marR="0" lvl="2"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3pPr>
            <a:lvl4pPr marR="0" lvl="3"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4pPr>
            <a:lvl5pPr marR="0" lvl="4"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5pPr>
            <a:lvl6pPr marR="0" lvl="5"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6pPr>
            <a:lvl7pPr marR="0" lvl="6"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7pPr>
            <a:lvl8pPr marR="0" lvl="7"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8pPr>
            <a:lvl9pPr marR="0" lvl="8"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9pPr>
          </a:lstStyle>
          <a:p>
            <a:endParaRPr/>
          </a:p>
        </p:txBody>
      </p:sp>
      <p:sp>
        <p:nvSpPr>
          <p:cNvPr id="389" name="Google Shape;389;p88"/>
          <p:cNvSpPr>
            <a:spLocks noGrp="1"/>
          </p:cNvSpPr>
          <p:nvPr>
            <p:ph type="pic" idx="4"/>
          </p:nvPr>
        </p:nvSpPr>
        <p:spPr>
          <a:xfrm>
            <a:off x="1577" y="6858000"/>
            <a:ext cx="5136363" cy="6406878"/>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1pPr>
            <a:lvl2pPr marR="0" lvl="1"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2pPr>
            <a:lvl3pPr marR="0" lvl="2"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3pPr>
            <a:lvl4pPr marR="0" lvl="3"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4pPr>
            <a:lvl5pPr marR="0" lvl="4"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5pPr>
            <a:lvl6pPr marR="0" lvl="5"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6pPr>
            <a:lvl7pPr marR="0" lvl="6"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7pPr>
            <a:lvl8pPr marR="0" lvl="7"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8pPr>
            <a:lvl9pPr marR="0" lvl="8"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9pPr>
          </a:lstStyle>
          <a:p>
            <a:endParaRPr/>
          </a:p>
        </p:txBody>
      </p:sp>
      <p:sp>
        <p:nvSpPr>
          <p:cNvPr id="390" name="Google Shape;390;p88"/>
          <p:cNvSpPr>
            <a:spLocks noGrp="1"/>
          </p:cNvSpPr>
          <p:nvPr>
            <p:ph type="pic" idx="5"/>
          </p:nvPr>
        </p:nvSpPr>
        <p:spPr>
          <a:xfrm>
            <a:off x="5137939" y="6858000"/>
            <a:ext cx="5136363" cy="6406878"/>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1pPr>
            <a:lvl2pPr marR="0" lvl="1"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2pPr>
            <a:lvl3pPr marR="0" lvl="2"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3pPr>
            <a:lvl4pPr marR="0" lvl="3"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4pPr>
            <a:lvl5pPr marR="0" lvl="4"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5pPr>
            <a:lvl6pPr marR="0" lvl="5"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6pPr>
            <a:lvl7pPr marR="0" lvl="6"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7pPr>
            <a:lvl8pPr marR="0" lvl="7"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8pPr>
            <a:lvl9pPr marR="0" lvl="8"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9pPr>
          </a:lstStyle>
          <a:p>
            <a:endParaRPr/>
          </a:p>
        </p:txBody>
      </p:sp>
      <p:sp>
        <p:nvSpPr>
          <p:cNvPr id="391" name="Google Shape;391;p88"/>
          <p:cNvSpPr txBox="1">
            <a:spLocks noGrp="1"/>
          </p:cNvSpPr>
          <p:nvPr>
            <p:ph type="sldNum" idx="12"/>
          </p:nvPr>
        </p:nvSpPr>
        <p:spPr>
          <a:xfrm>
            <a:off x="21848959" y="12319000"/>
            <a:ext cx="538089" cy="520936"/>
          </a:xfrm>
          <a:prstGeom prst="rect">
            <a:avLst/>
          </a:prstGeom>
          <a:noFill/>
          <a:ln>
            <a:noFill/>
          </a:ln>
        </p:spPr>
        <p:txBody>
          <a:bodyPr spcFirstLastPara="1" wrap="square" lIns="50800" tIns="50800" rIns="50800" bIns="50800" anchor="t" anchorCtr="0">
            <a:noAutofit/>
          </a:bodyPr>
          <a:lstStyle>
            <a:lvl1pPr marL="0" marR="0" lvl="0" indent="0" algn="l">
              <a:lnSpc>
                <a:spcPct val="120000"/>
              </a:lnSpc>
              <a:spcBef>
                <a:spcPts val="0"/>
              </a:spcBef>
              <a:spcAft>
                <a:spcPts val="0"/>
              </a:spcAft>
              <a:buClr>
                <a:srgbClr val="000000"/>
              </a:buClr>
              <a:buSzPts val="3000"/>
              <a:buFont typeface="Arial"/>
              <a:buNone/>
              <a:defRPr sz="3000"/>
            </a:lvl1pPr>
            <a:lvl2pPr marL="0" marR="0" lvl="1" indent="0" algn="l">
              <a:lnSpc>
                <a:spcPct val="120000"/>
              </a:lnSpc>
              <a:spcBef>
                <a:spcPts val="0"/>
              </a:spcBef>
              <a:spcAft>
                <a:spcPts val="0"/>
              </a:spcAft>
              <a:buClr>
                <a:srgbClr val="000000"/>
              </a:buClr>
              <a:buSzPts val="3000"/>
              <a:buFont typeface="Arial"/>
              <a:buNone/>
              <a:defRPr sz="3000"/>
            </a:lvl2pPr>
            <a:lvl3pPr marL="0" marR="0" lvl="2" indent="0" algn="l">
              <a:lnSpc>
                <a:spcPct val="120000"/>
              </a:lnSpc>
              <a:spcBef>
                <a:spcPts val="0"/>
              </a:spcBef>
              <a:spcAft>
                <a:spcPts val="0"/>
              </a:spcAft>
              <a:buClr>
                <a:srgbClr val="000000"/>
              </a:buClr>
              <a:buSzPts val="3000"/>
              <a:buFont typeface="Arial"/>
              <a:buNone/>
              <a:defRPr sz="3000"/>
            </a:lvl3pPr>
            <a:lvl4pPr marL="0" marR="0" lvl="3" indent="0" algn="l">
              <a:lnSpc>
                <a:spcPct val="120000"/>
              </a:lnSpc>
              <a:spcBef>
                <a:spcPts val="0"/>
              </a:spcBef>
              <a:spcAft>
                <a:spcPts val="0"/>
              </a:spcAft>
              <a:buClr>
                <a:srgbClr val="000000"/>
              </a:buClr>
              <a:buSzPts val="3000"/>
              <a:buFont typeface="Arial"/>
              <a:buNone/>
              <a:defRPr sz="3000"/>
            </a:lvl4pPr>
            <a:lvl5pPr marL="0" marR="0" lvl="4" indent="0" algn="l">
              <a:lnSpc>
                <a:spcPct val="120000"/>
              </a:lnSpc>
              <a:spcBef>
                <a:spcPts val="0"/>
              </a:spcBef>
              <a:spcAft>
                <a:spcPts val="0"/>
              </a:spcAft>
              <a:buClr>
                <a:srgbClr val="000000"/>
              </a:buClr>
              <a:buSzPts val="3000"/>
              <a:buFont typeface="Arial"/>
              <a:buNone/>
              <a:defRPr sz="3000"/>
            </a:lvl5pPr>
            <a:lvl6pPr marL="0" marR="0" lvl="5" indent="0" algn="l">
              <a:lnSpc>
                <a:spcPct val="120000"/>
              </a:lnSpc>
              <a:spcBef>
                <a:spcPts val="0"/>
              </a:spcBef>
              <a:spcAft>
                <a:spcPts val="0"/>
              </a:spcAft>
              <a:buClr>
                <a:srgbClr val="000000"/>
              </a:buClr>
              <a:buSzPts val="3000"/>
              <a:buFont typeface="Arial"/>
              <a:buNone/>
              <a:defRPr sz="3000"/>
            </a:lvl6pPr>
            <a:lvl7pPr marL="0" marR="0" lvl="6" indent="0" algn="l">
              <a:lnSpc>
                <a:spcPct val="120000"/>
              </a:lnSpc>
              <a:spcBef>
                <a:spcPts val="0"/>
              </a:spcBef>
              <a:spcAft>
                <a:spcPts val="0"/>
              </a:spcAft>
              <a:buClr>
                <a:srgbClr val="000000"/>
              </a:buClr>
              <a:buSzPts val="3000"/>
              <a:buFont typeface="Arial"/>
              <a:buNone/>
              <a:defRPr sz="3000"/>
            </a:lvl7pPr>
            <a:lvl8pPr marL="0" marR="0" lvl="7" indent="0" algn="l">
              <a:lnSpc>
                <a:spcPct val="120000"/>
              </a:lnSpc>
              <a:spcBef>
                <a:spcPts val="0"/>
              </a:spcBef>
              <a:spcAft>
                <a:spcPts val="0"/>
              </a:spcAft>
              <a:buClr>
                <a:srgbClr val="000000"/>
              </a:buClr>
              <a:buSzPts val="3000"/>
              <a:buFont typeface="Arial"/>
              <a:buNone/>
              <a:defRPr sz="3000"/>
            </a:lvl8pPr>
            <a:lvl9pPr marL="0" marR="0" lvl="8" indent="0" algn="l">
              <a:lnSpc>
                <a:spcPct val="120000"/>
              </a:lnSpc>
              <a:spcBef>
                <a:spcPts val="0"/>
              </a:spcBef>
              <a:spcAft>
                <a:spcPts val="0"/>
              </a:spcAft>
              <a:buClr>
                <a:srgbClr val="000000"/>
              </a:buClr>
              <a:buSzPts val="3000"/>
              <a:buFont typeface="Arial"/>
              <a:buNone/>
              <a:defRPr sz="3000"/>
            </a:lvl9pPr>
          </a:lstStyle>
          <a:p>
            <a:pPr marL="0" lvl="0" indent="0" algn="l" rtl="0">
              <a:spcBef>
                <a:spcPts val="0"/>
              </a:spcBef>
              <a:spcAft>
                <a:spcPts val="0"/>
              </a:spcAft>
              <a:buNone/>
            </a:pPr>
            <a:fld id="{00000000-1234-1234-1234-123412341234}" type="slidenum">
              <a:rPr lang="en-US"/>
              <a:t>‹#›</a:t>
            </a:fld>
            <a:endParaRPr sz="2400"/>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slide-086">
  <p:cSld name="slide-086">
    <p:spTree>
      <p:nvGrpSpPr>
        <p:cNvPr id="1" name="Shape 392"/>
        <p:cNvGrpSpPr/>
        <p:nvPr/>
      </p:nvGrpSpPr>
      <p:grpSpPr>
        <a:xfrm>
          <a:off x="0" y="0"/>
          <a:ext cx="0" cy="0"/>
          <a:chOff x="0" y="0"/>
          <a:chExt cx="0" cy="0"/>
        </a:xfrm>
      </p:grpSpPr>
      <p:sp>
        <p:nvSpPr>
          <p:cNvPr id="393" name="Google Shape;393;p89"/>
          <p:cNvSpPr>
            <a:spLocks noGrp="1"/>
          </p:cNvSpPr>
          <p:nvPr>
            <p:ph type="pic" idx="2"/>
          </p:nvPr>
        </p:nvSpPr>
        <p:spPr>
          <a:xfrm>
            <a:off x="15071497" y="2015232"/>
            <a:ext cx="7744247" cy="9659840"/>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1pPr>
            <a:lvl2pPr marR="0" lvl="1"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2pPr>
            <a:lvl3pPr marR="0" lvl="2"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3pPr>
            <a:lvl4pPr marR="0" lvl="3"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4pPr>
            <a:lvl5pPr marR="0" lvl="4"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5pPr>
            <a:lvl6pPr marR="0" lvl="5"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6pPr>
            <a:lvl7pPr marR="0" lvl="6"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7pPr>
            <a:lvl8pPr marR="0" lvl="7"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8pPr>
            <a:lvl9pPr marR="0" lvl="8"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9pPr>
          </a:lstStyle>
          <a:p>
            <a:endParaRPr/>
          </a:p>
        </p:txBody>
      </p:sp>
      <p:sp>
        <p:nvSpPr>
          <p:cNvPr id="394" name="Google Shape;394;p89"/>
          <p:cNvSpPr>
            <a:spLocks noGrp="1"/>
          </p:cNvSpPr>
          <p:nvPr>
            <p:ph type="pic" idx="3"/>
          </p:nvPr>
        </p:nvSpPr>
        <p:spPr>
          <a:xfrm>
            <a:off x="10978694" y="6573391"/>
            <a:ext cx="4092806" cy="5105190"/>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1pPr>
            <a:lvl2pPr marR="0" lvl="1"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2pPr>
            <a:lvl3pPr marR="0" lvl="2"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3pPr>
            <a:lvl4pPr marR="0" lvl="3"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4pPr>
            <a:lvl5pPr marR="0" lvl="4"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5pPr>
            <a:lvl6pPr marR="0" lvl="5"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6pPr>
            <a:lvl7pPr marR="0" lvl="6"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7pPr>
            <a:lvl8pPr marR="0" lvl="7"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8pPr>
            <a:lvl9pPr marR="0" lvl="8"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9pPr>
          </a:lstStyle>
          <a:p>
            <a:endParaRPr/>
          </a:p>
        </p:txBody>
      </p:sp>
      <p:sp>
        <p:nvSpPr>
          <p:cNvPr id="395" name="Google Shape;395;p89"/>
          <p:cNvSpPr txBox="1">
            <a:spLocks noGrp="1"/>
          </p:cNvSpPr>
          <p:nvPr>
            <p:ph type="sldNum" idx="12"/>
          </p:nvPr>
        </p:nvSpPr>
        <p:spPr>
          <a:xfrm>
            <a:off x="21848959" y="12319000"/>
            <a:ext cx="538089" cy="520936"/>
          </a:xfrm>
          <a:prstGeom prst="rect">
            <a:avLst/>
          </a:prstGeom>
          <a:noFill/>
          <a:ln>
            <a:noFill/>
          </a:ln>
        </p:spPr>
        <p:txBody>
          <a:bodyPr spcFirstLastPara="1" wrap="square" lIns="50800" tIns="50800" rIns="50800" bIns="50800" anchor="t" anchorCtr="0">
            <a:noAutofit/>
          </a:bodyPr>
          <a:lstStyle>
            <a:lvl1pPr marL="0" marR="0" lvl="0" indent="0" algn="l">
              <a:lnSpc>
                <a:spcPct val="120000"/>
              </a:lnSpc>
              <a:spcBef>
                <a:spcPts val="0"/>
              </a:spcBef>
              <a:spcAft>
                <a:spcPts val="0"/>
              </a:spcAft>
              <a:buClr>
                <a:srgbClr val="000000"/>
              </a:buClr>
              <a:buSzPts val="3000"/>
              <a:buFont typeface="Arial"/>
              <a:buNone/>
              <a:defRPr sz="3000"/>
            </a:lvl1pPr>
            <a:lvl2pPr marL="0" marR="0" lvl="1" indent="0" algn="l">
              <a:lnSpc>
                <a:spcPct val="120000"/>
              </a:lnSpc>
              <a:spcBef>
                <a:spcPts val="0"/>
              </a:spcBef>
              <a:spcAft>
                <a:spcPts val="0"/>
              </a:spcAft>
              <a:buClr>
                <a:srgbClr val="000000"/>
              </a:buClr>
              <a:buSzPts val="3000"/>
              <a:buFont typeface="Arial"/>
              <a:buNone/>
              <a:defRPr sz="3000"/>
            </a:lvl2pPr>
            <a:lvl3pPr marL="0" marR="0" lvl="2" indent="0" algn="l">
              <a:lnSpc>
                <a:spcPct val="120000"/>
              </a:lnSpc>
              <a:spcBef>
                <a:spcPts val="0"/>
              </a:spcBef>
              <a:spcAft>
                <a:spcPts val="0"/>
              </a:spcAft>
              <a:buClr>
                <a:srgbClr val="000000"/>
              </a:buClr>
              <a:buSzPts val="3000"/>
              <a:buFont typeface="Arial"/>
              <a:buNone/>
              <a:defRPr sz="3000"/>
            </a:lvl3pPr>
            <a:lvl4pPr marL="0" marR="0" lvl="3" indent="0" algn="l">
              <a:lnSpc>
                <a:spcPct val="120000"/>
              </a:lnSpc>
              <a:spcBef>
                <a:spcPts val="0"/>
              </a:spcBef>
              <a:spcAft>
                <a:spcPts val="0"/>
              </a:spcAft>
              <a:buClr>
                <a:srgbClr val="000000"/>
              </a:buClr>
              <a:buSzPts val="3000"/>
              <a:buFont typeface="Arial"/>
              <a:buNone/>
              <a:defRPr sz="3000"/>
            </a:lvl4pPr>
            <a:lvl5pPr marL="0" marR="0" lvl="4" indent="0" algn="l">
              <a:lnSpc>
                <a:spcPct val="120000"/>
              </a:lnSpc>
              <a:spcBef>
                <a:spcPts val="0"/>
              </a:spcBef>
              <a:spcAft>
                <a:spcPts val="0"/>
              </a:spcAft>
              <a:buClr>
                <a:srgbClr val="000000"/>
              </a:buClr>
              <a:buSzPts val="3000"/>
              <a:buFont typeface="Arial"/>
              <a:buNone/>
              <a:defRPr sz="3000"/>
            </a:lvl5pPr>
            <a:lvl6pPr marL="0" marR="0" lvl="5" indent="0" algn="l">
              <a:lnSpc>
                <a:spcPct val="120000"/>
              </a:lnSpc>
              <a:spcBef>
                <a:spcPts val="0"/>
              </a:spcBef>
              <a:spcAft>
                <a:spcPts val="0"/>
              </a:spcAft>
              <a:buClr>
                <a:srgbClr val="000000"/>
              </a:buClr>
              <a:buSzPts val="3000"/>
              <a:buFont typeface="Arial"/>
              <a:buNone/>
              <a:defRPr sz="3000"/>
            </a:lvl6pPr>
            <a:lvl7pPr marL="0" marR="0" lvl="6" indent="0" algn="l">
              <a:lnSpc>
                <a:spcPct val="120000"/>
              </a:lnSpc>
              <a:spcBef>
                <a:spcPts val="0"/>
              </a:spcBef>
              <a:spcAft>
                <a:spcPts val="0"/>
              </a:spcAft>
              <a:buClr>
                <a:srgbClr val="000000"/>
              </a:buClr>
              <a:buSzPts val="3000"/>
              <a:buFont typeface="Arial"/>
              <a:buNone/>
              <a:defRPr sz="3000"/>
            </a:lvl7pPr>
            <a:lvl8pPr marL="0" marR="0" lvl="7" indent="0" algn="l">
              <a:lnSpc>
                <a:spcPct val="120000"/>
              </a:lnSpc>
              <a:spcBef>
                <a:spcPts val="0"/>
              </a:spcBef>
              <a:spcAft>
                <a:spcPts val="0"/>
              </a:spcAft>
              <a:buClr>
                <a:srgbClr val="000000"/>
              </a:buClr>
              <a:buSzPts val="3000"/>
              <a:buFont typeface="Arial"/>
              <a:buNone/>
              <a:defRPr sz="3000"/>
            </a:lvl8pPr>
            <a:lvl9pPr marL="0" marR="0" lvl="8" indent="0" algn="l">
              <a:lnSpc>
                <a:spcPct val="120000"/>
              </a:lnSpc>
              <a:spcBef>
                <a:spcPts val="0"/>
              </a:spcBef>
              <a:spcAft>
                <a:spcPts val="0"/>
              </a:spcAft>
              <a:buClr>
                <a:srgbClr val="000000"/>
              </a:buClr>
              <a:buSzPts val="3000"/>
              <a:buFont typeface="Arial"/>
              <a:buNone/>
              <a:defRPr sz="3000"/>
            </a:lvl9pPr>
          </a:lstStyle>
          <a:p>
            <a:pPr marL="0" lvl="0" indent="0" algn="l" rtl="0">
              <a:spcBef>
                <a:spcPts val="0"/>
              </a:spcBef>
              <a:spcAft>
                <a:spcPts val="0"/>
              </a:spcAft>
              <a:buNone/>
            </a:pPr>
            <a:fld id="{00000000-1234-1234-1234-123412341234}" type="slidenum">
              <a:rPr lang="en-US"/>
              <a:t>‹#›</a:t>
            </a:fld>
            <a:endParaRPr sz="2400"/>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slide-087">
  <p:cSld name="slide-087">
    <p:spTree>
      <p:nvGrpSpPr>
        <p:cNvPr id="1" name="Shape 396"/>
        <p:cNvGrpSpPr/>
        <p:nvPr/>
      </p:nvGrpSpPr>
      <p:grpSpPr>
        <a:xfrm>
          <a:off x="0" y="0"/>
          <a:ext cx="0" cy="0"/>
          <a:chOff x="0" y="0"/>
          <a:chExt cx="0" cy="0"/>
        </a:xfrm>
      </p:grpSpPr>
      <p:sp>
        <p:nvSpPr>
          <p:cNvPr id="397" name="Google Shape;397;p90"/>
          <p:cNvSpPr>
            <a:spLocks noGrp="1"/>
          </p:cNvSpPr>
          <p:nvPr>
            <p:ph type="pic" idx="2"/>
          </p:nvPr>
        </p:nvSpPr>
        <p:spPr>
          <a:xfrm>
            <a:off x="12193189" y="2025848"/>
            <a:ext cx="5037040" cy="4775135"/>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1pPr>
            <a:lvl2pPr marR="0" lvl="1"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2pPr>
            <a:lvl3pPr marR="0" lvl="2"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3pPr>
            <a:lvl4pPr marR="0" lvl="3"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4pPr>
            <a:lvl5pPr marR="0" lvl="4"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5pPr>
            <a:lvl6pPr marR="0" lvl="5"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6pPr>
            <a:lvl7pPr marR="0" lvl="6"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7pPr>
            <a:lvl8pPr marR="0" lvl="7"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8pPr>
            <a:lvl9pPr marR="0" lvl="8"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9pPr>
          </a:lstStyle>
          <a:p>
            <a:endParaRPr/>
          </a:p>
        </p:txBody>
      </p:sp>
      <p:sp>
        <p:nvSpPr>
          <p:cNvPr id="398" name="Google Shape;398;p90"/>
          <p:cNvSpPr>
            <a:spLocks noGrp="1"/>
          </p:cNvSpPr>
          <p:nvPr>
            <p:ph type="pic" idx="3"/>
          </p:nvPr>
        </p:nvSpPr>
        <p:spPr>
          <a:xfrm>
            <a:off x="17332523" y="2025848"/>
            <a:ext cx="5037042" cy="4775135"/>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1pPr>
            <a:lvl2pPr marR="0" lvl="1"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2pPr>
            <a:lvl3pPr marR="0" lvl="2"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3pPr>
            <a:lvl4pPr marR="0" lvl="3"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4pPr>
            <a:lvl5pPr marR="0" lvl="4"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5pPr>
            <a:lvl6pPr marR="0" lvl="5"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6pPr>
            <a:lvl7pPr marR="0" lvl="6"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7pPr>
            <a:lvl8pPr marR="0" lvl="7"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8pPr>
            <a:lvl9pPr marR="0" lvl="8"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9pPr>
          </a:lstStyle>
          <a:p>
            <a:endParaRPr/>
          </a:p>
        </p:txBody>
      </p:sp>
      <p:sp>
        <p:nvSpPr>
          <p:cNvPr id="399" name="Google Shape;399;p90"/>
          <p:cNvSpPr>
            <a:spLocks noGrp="1"/>
          </p:cNvSpPr>
          <p:nvPr>
            <p:ph type="pic" idx="4"/>
          </p:nvPr>
        </p:nvSpPr>
        <p:spPr>
          <a:xfrm>
            <a:off x="17340064" y="6920010"/>
            <a:ext cx="5037038" cy="4775137"/>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1pPr>
            <a:lvl2pPr marR="0" lvl="1"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2pPr>
            <a:lvl3pPr marR="0" lvl="2"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3pPr>
            <a:lvl4pPr marR="0" lvl="3"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4pPr>
            <a:lvl5pPr marR="0" lvl="4"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5pPr>
            <a:lvl6pPr marR="0" lvl="5"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6pPr>
            <a:lvl7pPr marR="0" lvl="6"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7pPr>
            <a:lvl8pPr marR="0" lvl="7"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8pPr>
            <a:lvl9pPr marR="0" lvl="8"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9pPr>
          </a:lstStyle>
          <a:p>
            <a:endParaRPr/>
          </a:p>
        </p:txBody>
      </p:sp>
      <p:sp>
        <p:nvSpPr>
          <p:cNvPr id="400" name="Google Shape;400;p90"/>
          <p:cNvSpPr>
            <a:spLocks noGrp="1"/>
          </p:cNvSpPr>
          <p:nvPr>
            <p:ph type="pic" idx="5"/>
          </p:nvPr>
        </p:nvSpPr>
        <p:spPr>
          <a:xfrm>
            <a:off x="12189420" y="6920010"/>
            <a:ext cx="5037042" cy="4775137"/>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1pPr>
            <a:lvl2pPr marR="0" lvl="1"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2pPr>
            <a:lvl3pPr marR="0" lvl="2"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3pPr>
            <a:lvl4pPr marR="0" lvl="3"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4pPr>
            <a:lvl5pPr marR="0" lvl="4"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5pPr>
            <a:lvl6pPr marR="0" lvl="5"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6pPr>
            <a:lvl7pPr marR="0" lvl="6"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7pPr>
            <a:lvl8pPr marR="0" lvl="7"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8pPr>
            <a:lvl9pPr marR="0" lvl="8"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9pPr>
          </a:lstStyle>
          <a:p>
            <a:endParaRPr/>
          </a:p>
        </p:txBody>
      </p:sp>
      <p:sp>
        <p:nvSpPr>
          <p:cNvPr id="401" name="Google Shape;401;p90"/>
          <p:cNvSpPr txBox="1">
            <a:spLocks noGrp="1"/>
          </p:cNvSpPr>
          <p:nvPr>
            <p:ph type="sldNum" idx="12"/>
          </p:nvPr>
        </p:nvSpPr>
        <p:spPr>
          <a:xfrm>
            <a:off x="21848959" y="12319000"/>
            <a:ext cx="538089" cy="520936"/>
          </a:xfrm>
          <a:prstGeom prst="rect">
            <a:avLst/>
          </a:prstGeom>
          <a:noFill/>
          <a:ln>
            <a:noFill/>
          </a:ln>
        </p:spPr>
        <p:txBody>
          <a:bodyPr spcFirstLastPara="1" wrap="square" lIns="50800" tIns="50800" rIns="50800" bIns="50800" anchor="t" anchorCtr="0">
            <a:noAutofit/>
          </a:bodyPr>
          <a:lstStyle>
            <a:lvl1pPr marL="0" marR="0" lvl="0" indent="0" algn="l">
              <a:lnSpc>
                <a:spcPct val="120000"/>
              </a:lnSpc>
              <a:spcBef>
                <a:spcPts val="0"/>
              </a:spcBef>
              <a:spcAft>
                <a:spcPts val="0"/>
              </a:spcAft>
              <a:buClr>
                <a:srgbClr val="000000"/>
              </a:buClr>
              <a:buSzPts val="3000"/>
              <a:buFont typeface="Arial"/>
              <a:buNone/>
              <a:defRPr sz="3000"/>
            </a:lvl1pPr>
            <a:lvl2pPr marL="0" marR="0" lvl="1" indent="0" algn="l">
              <a:lnSpc>
                <a:spcPct val="120000"/>
              </a:lnSpc>
              <a:spcBef>
                <a:spcPts val="0"/>
              </a:spcBef>
              <a:spcAft>
                <a:spcPts val="0"/>
              </a:spcAft>
              <a:buClr>
                <a:srgbClr val="000000"/>
              </a:buClr>
              <a:buSzPts val="3000"/>
              <a:buFont typeface="Arial"/>
              <a:buNone/>
              <a:defRPr sz="3000"/>
            </a:lvl2pPr>
            <a:lvl3pPr marL="0" marR="0" lvl="2" indent="0" algn="l">
              <a:lnSpc>
                <a:spcPct val="120000"/>
              </a:lnSpc>
              <a:spcBef>
                <a:spcPts val="0"/>
              </a:spcBef>
              <a:spcAft>
                <a:spcPts val="0"/>
              </a:spcAft>
              <a:buClr>
                <a:srgbClr val="000000"/>
              </a:buClr>
              <a:buSzPts val="3000"/>
              <a:buFont typeface="Arial"/>
              <a:buNone/>
              <a:defRPr sz="3000"/>
            </a:lvl3pPr>
            <a:lvl4pPr marL="0" marR="0" lvl="3" indent="0" algn="l">
              <a:lnSpc>
                <a:spcPct val="120000"/>
              </a:lnSpc>
              <a:spcBef>
                <a:spcPts val="0"/>
              </a:spcBef>
              <a:spcAft>
                <a:spcPts val="0"/>
              </a:spcAft>
              <a:buClr>
                <a:srgbClr val="000000"/>
              </a:buClr>
              <a:buSzPts val="3000"/>
              <a:buFont typeface="Arial"/>
              <a:buNone/>
              <a:defRPr sz="3000"/>
            </a:lvl4pPr>
            <a:lvl5pPr marL="0" marR="0" lvl="4" indent="0" algn="l">
              <a:lnSpc>
                <a:spcPct val="120000"/>
              </a:lnSpc>
              <a:spcBef>
                <a:spcPts val="0"/>
              </a:spcBef>
              <a:spcAft>
                <a:spcPts val="0"/>
              </a:spcAft>
              <a:buClr>
                <a:srgbClr val="000000"/>
              </a:buClr>
              <a:buSzPts val="3000"/>
              <a:buFont typeface="Arial"/>
              <a:buNone/>
              <a:defRPr sz="3000"/>
            </a:lvl5pPr>
            <a:lvl6pPr marL="0" marR="0" lvl="5" indent="0" algn="l">
              <a:lnSpc>
                <a:spcPct val="120000"/>
              </a:lnSpc>
              <a:spcBef>
                <a:spcPts val="0"/>
              </a:spcBef>
              <a:spcAft>
                <a:spcPts val="0"/>
              </a:spcAft>
              <a:buClr>
                <a:srgbClr val="000000"/>
              </a:buClr>
              <a:buSzPts val="3000"/>
              <a:buFont typeface="Arial"/>
              <a:buNone/>
              <a:defRPr sz="3000"/>
            </a:lvl6pPr>
            <a:lvl7pPr marL="0" marR="0" lvl="6" indent="0" algn="l">
              <a:lnSpc>
                <a:spcPct val="120000"/>
              </a:lnSpc>
              <a:spcBef>
                <a:spcPts val="0"/>
              </a:spcBef>
              <a:spcAft>
                <a:spcPts val="0"/>
              </a:spcAft>
              <a:buClr>
                <a:srgbClr val="000000"/>
              </a:buClr>
              <a:buSzPts val="3000"/>
              <a:buFont typeface="Arial"/>
              <a:buNone/>
              <a:defRPr sz="3000"/>
            </a:lvl7pPr>
            <a:lvl8pPr marL="0" marR="0" lvl="7" indent="0" algn="l">
              <a:lnSpc>
                <a:spcPct val="120000"/>
              </a:lnSpc>
              <a:spcBef>
                <a:spcPts val="0"/>
              </a:spcBef>
              <a:spcAft>
                <a:spcPts val="0"/>
              </a:spcAft>
              <a:buClr>
                <a:srgbClr val="000000"/>
              </a:buClr>
              <a:buSzPts val="3000"/>
              <a:buFont typeface="Arial"/>
              <a:buNone/>
              <a:defRPr sz="3000"/>
            </a:lvl8pPr>
            <a:lvl9pPr marL="0" marR="0" lvl="8" indent="0" algn="l">
              <a:lnSpc>
                <a:spcPct val="120000"/>
              </a:lnSpc>
              <a:spcBef>
                <a:spcPts val="0"/>
              </a:spcBef>
              <a:spcAft>
                <a:spcPts val="0"/>
              </a:spcAft>
              <a:buClr>
                <a:srgbClr val="000000"/>
              </a:buClr>
              <a:buSzPts val="3000"/>
              <a:buFont typeface="Arial"/>
              <a:buNone/>
              <a:defRPr sz="3000"/>
            </a:lvl9pPr>
          </a:lstStyle>
          <a:p>
            <a:pPr marL="0" lvl="0" indent="0" algn="l" rtl="0">
              <a:spcBef>
                <a:spcPts val="0"/>
              </a:spcBef>
              <a:spcAft>
                <a:spcPts val="0"/>
              </a:spcAft>
              <a:buNone/>
            </a:pPr>
            <a:fld id="{00000000-1234-1234-1234-123412341234}" type="slidenum">
              <a:rPr lang="en-US"/>
              <a:t>‹#›</a:t>
            </a:fld>
            <a:endParaRPr sz="240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slide-003">
  <p:cSld name="slide-003">
    <p:spTree>
      <p:nvGrpSpPr>
        <p:cNvPr id="1" name="Shape 39"/>
        <p:cNvGrpSpPr/>
        <p:nvPr/>
      </p:nvGrpSpPr>
      <p:grpSpPr>
        <a:xfrm>
          <a:off x="0" y="0"/>
          <a:ext cx="0" cy="0"/>
          <a:chOff x="0" y="0"/>
          <a:chExt cx="0" cy="0"/>
        </a:xfrm>
      </p:grpSpPr>
      <p:pic>
        <p:nvPicPr>
          <p:cNvPr id="40" name="Google Shape;40;p10" descr="Google Shape;40;p45"/>
          <p:cNvPicPr preferRelativeResize="0"/>
          <p:nvPr/>
        </p:nvPicPr>
        <p:blipFill rotWithShape="1">
          <a:blip r:embed="rId2">
            <a:alphaModFix/>
          </a:blip>
          <a:srcRect l="15193" t="6006" r="15191" b="3060"/>
          <a:stretch/>
        </p:blipFill>
        <p:spPr>
          <a:xfrm>
            <a:off x="-2" y="0"/>
            <a:ext cx="10160004" cy="13716000"/>
          </a:xfrm>
          <a:prstGeom prst="rect">
            <a:avLst/>
          </a:prstGeom>
          <a:noFill/>
          <a:ln>
            <a:noFill/>
          </a:ln>
        </p:spPr>
      </p:pic>
      <p:sp>
        <p:nvSpPr>
          <p:cNvPr id="41" name="Google Shape;41;p10"/>
          <p:cNvSpPr>
            <a:spLocks noGrp="1"/>
          </p:cNvSpPr>
          <p:nvPr>
            <p:ph type="pic" idx="2"/>
          </p:nvPr>
        </p:nvSpPr>
        <p:spPr>
          <a:xfrm>
            <a:off x="0" y="0"/>
            <a:ext cx="10160001" cy="13716000"/>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1pPr>
            <a:lvl2pPr marR="0" lvl="1"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2pPr>
            <a:lvl3pPr marR="0" lvl="2"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3pPr>
            <a:lvl4pPr marR="0" lvl="3"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4pPr>
            <a:lvl5pPr marR="0" lvl="4"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5pPr>
            <a:lvl6pPr marR="0" lvl="5"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6pPr>
            <a:lvl7pPr marR="0" lvl="6"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7pPr>
            <a:lvl8pPr marR="0" lvl="7"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8pPr>
            <a:lvl9pPr marR="0" lvl="8"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9pPr>
          </a:lstStyle>
          <a:p>
            <a:endParaRPr/>
          </a:p>
        </p:txBody>
      </p:sp>
      <p:sp>
        <p:nvSpPr>
          <p:cNvPr id="42" name="Google Shape;42;p10"/>
          <p:cNvSpPr txBox="1"/>
          <p:nvPr/>
        </p:nvSpPr>
        <p:spPr>
          <a:xfrm>
            <a:off x="439983" y="12888507"/>
            <a:ext cx="12395456" cy="528430"/>
          </a:xfrm>
          <a:prstGeom prst="rect">
            <a:avLst/>
          </a:prstGeom>
          <a:noFill/>
          <a:ln>
            <a:noFill/>
          </a:ln>
        </p:spPr>
        <p:txBody>
          <a:bodyPr spcFirstLastPara="1" wrap="square" lIns="91375" tIns="91375" rIns="91375" bIns="91375" anchor="t" anchorCtr="0">
            <a:noAutofit/>
          </a:bodyPr>
          <a:lstStyle/>
          <a:p>
            <a:pPr marL="0" marR="0" lvl="0" indent="0" algn="l" rtl="0">
              <a:lnSpc>
                <a:spcPct val="90000"/>
              </a:lnSpc>
              <a:spcBef>
                <a:spcPts val="0"/>
              </a:spcBef>
              <a:spcAft>
                <a:spcPts val="0"/>
              </a:spcAft>
              <a:buClr>
                <a:srgbClr val="000000"/>
              </a:buClr>
              <a:buSzPts val="2400"/>
              <a:buFont typeface="Arial"/>
              <a:buNone/>
            </a:pPr>
            <a:r>
              <a:rPr lang="en-US" sz="2400" b="0" i="0" u="none" strike="noStrike" cap="none">
                <a:solidFill>
                  <a:srgbClr val="000000"/>
                </a:solidFill>
                <a:latin typeface="Arial"/>
                <a:ea typeface="Arial"/>
                <a:cs typeface="Arial"/>
                <a:sym typeface="Arial"/>
              </a:rPr>
              <a:t>Presentation Centrinno 2020</a:t>
            </a:r>
            <a:endParaRPr/>
          </a:p>
        </p:txBody>
      </p:sp>
      <p:sp>
        <p:nvSpPr>
          <p:cNvPr id="43" name="Google Shape;43;p10"/>
          <p:cNvSpPr txBox="1">
            <a:spLocks noGrp="1"/>
          </p:cNvSpPr>
          <p:nvPr>
            <p:ph type="sldNum" idx="12"/>
          </p:nvPr>
        </p:nvSpPr>
        <p:spPr>
          <a:xfrm>
            <a:off x="23211275" y="12888499"/>
            <a:ext cx="453331" cy="447229"/>
          </a:xfrm>
          <a:prstGeom prst="rect">
            <a:avLst/>
          </a:prstGeom>
          <a:noFill/>
          <a:ln>
            <a:noFill/>
          </a:ln>
        </p:spPr>
        <p:txBody>
          <a:bodyPr spcFirstLastPara="1" wrap="square" lIns="50800" tIns="50800" rIns="50800" bIns="50800" anchor="t" anchorCtr="0">
            <a:noAutofit/>
          </a:bodyPr>
          <a:lstStyle>
            <a:lvl1pPr marL="0" lvl="0" indent="0" algn="r">
              <a:lnSpc>
                <a:spcPct val="120000"/>
              </a:lnSpc>
              <a:spcBef>
                <a:spcPts val="0"/>
              </a:spcBef>
              <a:spcAft>
                <a:spcPts val="0"/>
              </a:spcAft>
              <a:buClr>
                <a:srgbClr val="000000"/>
              </a:buClr>
              <a:buSzPts val="2400"/>
              <a:buFont typeface="Arial"/>
              <a:buNone/>
              <a:defRPr sz="2400"/>
            </a:lvl1pPr>
            <a:lvl2pPr marL="0" lvl="1" indent="0" algn="r">
              <a:lnSpc>
                <a:spcPct val="120000"/>
              </a:lnSpc>
              <a:spcBef>
                <a:spcPts val="0"/>
              </a:spcBef>
              <a:spcAft>
                <a:spcPts val="0"/>
              </a:spcAft>
              <a:buClr>
                <a:srgbClr val="000000"/>
              </a:buClr>
              <a:buSzPts val="2400"/>
              <a:buFont typeface="Arial"/>
              <a:buNone/>
              <a:defRPr sz="2400"/>
            </a:lvl2pPr>
            <a:lvl3pPr marL="0" lvl="2" indent="0" algn="r">
              <a:lnSpc>
                <a:spcPct val="120000"/>
              </a:lnSpc>
              <a:spcBef>
                <a:spcPts val="0"/>
              </a:spcBef>
              <a:spcAft>
                <a:spcPts val="0"/>
              </a:spcAft>
              <a:buClr>
                <a:srgbClr val="000000"/>
              </a:buClr>
              <a:buSzPts val="2400"/>
              <a:buFont typeface="Arial"/>
              <a:buNone/>
              <a:defRPr sz="2400"/>
            </a:lvl3pPr>
            <a:lvl4pPr marL="0" lvl="3" indent="0" algn="r">
              <a:lnSpc>
                <a:spcPct val="120000"/>
              </a:lnSpc>
              <a:spcBef>
                <a:spcPts val="0"/>
              </a:spcBef>
              <a:spcAft>
                <a:spcPts val="0"/>
              </a:spcAft>
              <a:buClr>
                <a:srgbClr val="000000"/>
              </a:buClr>
              <a:buSzPts val="2400"/>
              <a:buFont typeface="Arial"/>
              <a:buNone/>
              <a:defRPr sz="2400"/>
            </a:lvl4pPr>
            <a:lvl5pPr marL="0" lvl="4" indent="0" algn="r">
              <a:lnSpc>
                <a:spcPct val="120000"/>
              </a:lnSpc>
              <a:spcBef>
                <a:spcPts val="0"/>
              </a:spcBef>
              <a:spcAft>
                <a:spcPts val="0"/>
              </a:spcAft>
              <a:buClr>
                <a:srgbClr val="000000"/>
              </a:buClr>
              <a:buSzPts val="2400"/>
              <a:buFont typeface="Arial"/>
              <a:buNone/>
              <a:defRPr sz="2400"/>
            </a:lvl5pPr>
            <a:lvl6pPr marL="0" lvl="5" indent="0" algn="r">
              <a:lnSpc>
                <a:spcPct val="120000"/>
              </a:lnSpc>
              <a:spcBef>
                <a:spcPts val="0"/>
              </a:spcBef>
              <a:spcAft>
                <a:spcPts val="0"/>
              </a:spcAft>
              <a:buClr>
                <a:srgbClr val="000000"/>
              </a:buClr>
              <a:buSzPts val="2400"/>
              <a:buFont typeface="Arial"/>
              <a:buNone/>
              <a:defRPr sz="2400"/>
            </a:lvl6pPr>
            <a:lvl7pPr marL="0" lvl="6" indent="0" algn="r">
              <a:lnSpc>
                <a:spcPct val="120000"/>
              </a:lnSpc>
              <a:spcBef>
                <a:spcPts val="0"/>
              </a:spcBef>
              <a:spcAft>
                <a:spcPts val="0"/>
              </a:spcAft>
              <a:buClr>
                <a:srgbClr val="000000"/>
              </a:buClr>
              <a:buSzPts val="2400"/>
              <a:buFont typeface="Arial"/>
              <a:buNone/>
              <a:defRPr sz="2400"/>
            </a:lvl7pPr>
            <a:lvl8pPr marL="0" lvl="7" indent="0" algn="r">
              <a:lnSpc>
                <a:spcPct val="120000"/>
              </a:lnSpc>
              <a:spcBef>
                <a:spcPts val="0"/>
              </a:spcBef>
              <a:spcAft>
                <a:spcPts val="0"/>
              </a:spcAft>
              <a:buClr>
                <a:srgbClr val="000000"/>
              </a:buClr>
              <a:buSzPts val="2400"/>
              <a:buFont typeface="Arial"/>
              <a:buNone/>
              <a:defRPr sz="2400"/>
            </a:lvl8pPr>
            <a:lvl9pPr marL="0" lvl="8" indent="0" algn="r">
              <a:lnSpc>
                <a:spcPct val="120000"/>
              </a:lnSpc>
              <a:spcBef>
                <a:spcPts val="0"/>
              </a:spcBef>
              <a:spcAft>
                <a:spcPts val="0"/>
              </a:spcAft>
              <a:buClr>
                <a:srgbClr val="000000"/>
              </a:buClr>
              <a:buSzPts val="2400"/>
              <a:buFont typeface="Arial"/>
              <a:buNone/>
              <a:defRPr sz="2400"/>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slide-088">
  <p:cSld name="slide-088">
    <p:spTree>
      <p:nvGrpSpPr>
        <p:cNvPr id="1" name="Shape 402"/>
        <p:cNvGrpSpPr/>
        <p:nvPr/>
      </p:nvGrpSpPr>
      <p:grpSpPr>
        <a:xfrm>
          <a:off x="0" y="0"/>
          <a:ext cx="0" cy="0"/>
          <a:chOff x="0" y="0"/>
          <a:chExt cx="0" cy="0"/>
        </a:xfrm>
      </p:grpSpPr>
      <p:sp>
        <p:nvSpPr>
          <p:cNvPr id="403" name="Google Shape;403;p91"/>
          <p:cNvSpPr>
            <a:spLocks noGrp="1"/>
          </p:cNvSpPr>
          <p:nvPr>
            <p:ph type="pic" idx="2"/>
          </p:nvPr>
        </p:nvSpPr>
        <p:spPr>
          <a:xfrm>
            <a:off x="0" y="0"/>
            <a:ext cx="18292369" cy="13715934"/>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1pPr>
            <a:lvl2pPr marR="0" lvl="1"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2pPr>
            <a:lvl3pPr marR="0" lvl="2"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3pPr>
            <a:lvl4pPr marR="0" lvl="3"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4pPr>
            <a:lvl5pPr marR="0" lvl="4"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5pPr>
            <a:lvl6pPr marR="0" lvl="5"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6pPr>
            <a:lvl7pPr marR="0" lvl="6"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7pPr>
            <a:lvl8pPr marR="0" lvl="7"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8pPr>
            <a:lvl9pPr marR="0" lvl="8"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9pPr>
          </a:lstStyle>
          <a:p>
            <a:endParaRPr/>
          </a:p>
        </p:txBody>
      </p:sp>
      <p:sp>
        <p:nvSpPr>
          <p:cNvPr id="404" name="Google Shape;404;p91"/>
          <p:cNvSpPr txBox="1">
            <a:spLocks noGrp="1"/>
          </p:cNvSpPr>
          <p:nvPr>
            <p:ph type="sldNum" idx="12"/>
          </p:nvPr>
        </p:nvSpPr>
        <p:spPr>
          <a:xfrm>
            <a:off x="21848959" y="12319000"/>
            <a:ext cx="538089" cy="520936"/>
          </a:xfrm>
          <a:prstGeom prst="rect">
            <a:avLst/>
          </a:prstGeom>
          <a:noFill/>
          <a:ln>
            <a:noFill/>
          </a:ln>
        </p:spPr>
        <p:txBody>
          <a:bodyPr spcFirstLastPara="1" wrap="square" lIns="50800" tIns="50800" rIns="50800" bIns="50800" anchor="t" anchorCtr="0">
            <a:noAutofit/>
          </a:bodyPr>
          <a:lstStyle>
            <a:lvl1pPr marL="0" marR="0" lvl="0" indent="0" algn="l">
              <a:lnSpc>
                <a:spcPct val="120000"/>
              </a:lnSpc>
              <a:spcBef>
                <a:spcPts val="0"/>
              </a:spcBef>
              <a:spcAft>
                <a:spcPts val="0"/>
              </a:spcAft>
              <a:buClr>
                <a:srgbClr val="000000"/>
              </a:buClr>
              <a:buSzPts val="3000"/>
              <a:buFont typeface="Arial"/>
              <a:buNone/>
              <a:defRPr sz="3000"/>
            </a:lvl1pPr>
            <a:lvl2pPr marL="0" marR="0" lvl="1" indent="0" algn="l">
              <a:lnSpc>
                <a:spcPct val="120000"/>
              </a:lnSpc>
              <a:spcBef>
                <a:spcPts val="0"/>
              </a:spcBef>
              <a:spcAft>
                <a:spcPts val="0"/>
              </a:spcAft>
              <a:buClr>
                <a:srgbClr val="000000"/>
              </a:buClr>
              <a:buSzPts val="3000"/>
              <a:buFont typeface="Arial"/>
              <a:buNone/>
              <a:defRPr sz="3000"/>
            </a:lvl2pPr>
            <a:lvl3pPr marL="0" marR="0" lvl="2" indent="0" algn="l">
              <a:lnSpc>
                <a:spcPct val="120000"/>
              </a:lnSpc>
              <a:spcBef>
                <a:spcPts val="0"/>
              </a:spcBef>
              <a:spcAft>
                <a:spcPts val="0"/>
              </a:spcAft>
              <a:buClr>
                <a:srgbClr val="000000"/>
              </a:buClr>
              <a:buSzPts val="3000"/>
              <a:buFont typeface="Arial"/>
              <a:buNone/>
              <a:defRPr sz="3000"/>
            </a:lvl3pPr>
            <a:lvl4pPr marL="0" marR="0" lvl="3" indent="0" algn="l">
              <a:lnSpc>
                <a:spcPct val="120000"/>
              </a:lnSpc>
              <a:spcBef>
                <a:spcPts val="0"/>
              </a:spcBef>
              <a:spcAft>
                <a:spcPts val="0"/>
              </a:spcAft>
              <a:buClr>
                <a:srgbClr val="000000"/>
              </a:buClr>
              <a:buSzPts val="3000"/>
              <a:buFont typeface="Arial"/>
              <a:buNone/>
              <a:defRPr sz="3000"/>
            </a:lvl4pPr>
            <a:lvl5pPr marL="0" marR="0" lvl="4" indent="0" algn="l">
              <a:lnSpc>
                <a:spcPct val="120000"/>
              </a:lnSpc>
              <a:spcBef>
                <a:spcPts val="0"/>
              </a:spcBef>
              <a:spcAft>
                <a:spcPts val="0"/>
              </a:spcAft>
              <a:buClr>
                <a:srgbClr val="000000"/>
              </a:buClr>
              <a:buSzPts val="3000"/>
              <a:buFont typeface="Arial"/>
              <a:buNone/>
              <a:defRPr sz="3000"/>
            </a:lvl5pPr>
            <a:lvl6pPr marL="0" marR="0" lvl="5" indent="0" algn="l">
              <a:lnSpc>
                <a:spcPct val="120000"/>
              </a:lnSpc>
              <a:spcBef>
                <a:spcPts val="0"/>
              </a:spcBef>
              <a:spcAft>
                <a:spcPts val="0"/>
              </a:spcAft>
              <a:buClr>
                <a:srgbClr val="000000"/>
              </a:buClr>
              <a:buSzPts val="3000"/>
              <a:buFont typeface="Arial"/>
              <a:buNone/>
              <a:defRPr sz="3000"/>
            </a:lvl6pPr>
            <a:lvl7pPr marL="0" marR="0" lvl="6" indent="0" algn="l">
              <a:lnSpc>
                <a:spcPct val="120000"/>
              </a:lnSpc>
              <a:spcBef>
                <a:spcPts val="0"/>
              </a:spcBef>
              <a:spcAft>
                <a:spcPts val="0"/>
              </a:spcAft>
              <a:buClr>
                <a:srgbClr val="000000"/>
              </a:buClr>
              <a:buSzPts val="3000"/>
              <a:buFont typeface="Arial"/>
              <a:buNone/>
              <a:defRPr sz="3000"/>
            </a:lvl7pPr>
            <a:lvl8pPr marL="0" marR="0" lvl="7" indent="0" algn="l">
              <a:lnSpc>
                <a:spcPct val="120000"/>
              </a:lnSpc>
              <a:spcBef>
                <a:spcPts val="0"/>
              </a:spcBef>
              <a:spcAft>
                <a:spcPts val="0"/>
              </a:spcAft>
              <a:buClr>
                <a:srgbClr val="000000"/>
              </a:buClr>
              <a:buSzPts val="3000"/>
              <a:buFont typeface="Arial"/>
              <a:buNone/>
              <a:defRPr sz="3000"/>
            </a:lvl8pPr>
            <a:lvl9pPr marL="0" marR="0" lvl="8" indent="0" algn="l">
              <a:lnSpc>
                <a:spcPct val="120000"/>
              </a:lnSpc>
              <a:spcBef>
                <a:spcPts val="0"/>
              </a:spcBef>
              <a:spcAft>
                <a:spcPts val="0"/>
              </a:spcAft>
              <a:buClr>
                <a:srgbClr val="000000"/>
              </a:buClr>
              <a:buSzPts val="3000"/>
              <a:buFont typeface="Arial"/>
              <a:buNone/>
              <a:defRPr sz="3000"/>
            </a:lvl9pPr>
          </a:lstStyle>
          <a:p>
            <a:pPr marL="0" lvl="0" indent="0" algn="l" rtl="0">
              <a:spcBef>
                <a:spcPts val="0"/>
              </a:spcBef>
              <a:spcAft>
                <a:spcPts val="0"/>
              </a:spcAft>
              <a:buNone/>
            </a:pPr>
            <a:fld id="{00000000-1234-1234-1234-123412341234}" type="slidenum">
              <a:rPr lang="en-US"/>
              <a:t>‹#›</a:t>
            </a:fld>
            <a:endParaRPr sz="2400"/>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slide-089">
  <p:cSld name="slide-089">
    <p:spTree>
      <p:nvGrpSpPr>
        <p:cNvPr id="1" name="Shape 405"/>
        <p:cNvGrpSpPr/>
        <p:nvPr/>
      </p:nvGrpSpPr>
      <p:grpSpPr>
        <a:xfrm>
          <a:off x="0" y="0"/>
          <a:ext cx="0" cy="0"/>
          <a:chOff x="0" y="0"/>
          <a:chExt cx="0" cy="0"/>
        </a:xfrm>
      </p:grpSpPr>
      <p:sp>
        <p:nvSpPr>
          <p:cNvPr id="406" name="Google Shape;406;p92"/>
          <p:cNvSpPr>
            <a:spLocks noGrp="1"/>
          </p:cNvSpPr>
          <p:nvPr>
            <p:ph type="pic" idx="2"/>
          </p:nvPr>
        </p:nvSpPr>
        <p:spPr>
          <a:xfrm>
            <a:off x="0" y="0"/>
            <a:ext cx="12186347" cy="13715934"/>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1pPr>
            <a:lvl2pPr marR="0" lvl="1"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2pPr>
            <a:lvl3pPr marR="0" lvl="2"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3pPr>
            <a:lvl4pPr marR="0" lvl="3"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4pPr>
            <a:lvl5pPr marR="0" lvl="4"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5pPr>
            <a:lvl6pPr marR="0" lvl="5"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6pPr>
            <a:lvl7pPr marR="0" lvl="6"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7pPr>
            <a:lvl8pPr marR="0" lvl="7"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8pPr>
            <a:lvl9pPr marR="0" lvl="8"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9pPr>
          </a:lstStyle>
          <a:p>
            <a:endParaRPr/>
          </a:p>
        </p:txBody>
      </p:sp>
      <p:sp>
        <p:nvSpPr>
          <p:cNvPr id="407" name="Google Shape;407;p92"/>
          <p:cNvSpPr txBox="1">
            <a:spLocks noGrp="1"/>
          </p:cNvSpPr>
          <p:nvPr>
            <p:ph type="sldNum" idx="12"/>
          </p:nvPr>
        </p:nvSpPr>
        <p:spPr>
          <a:xfrm>
            <a:off x="21848959" y="12319000"/>
            <a:ext cx="538089" cy="520936"/>
          </a:xfrm>
          <a:prstGeom prst="rect">
            <a:avLst/>
          </a:prstGeom>
          <a:noFill/>
          <a:ln>
            <a:noFill/>
          </a:ln>
        </p:spPr>
        <p:txBody>
          <a:bodyPr spcFirstLastPara="1" wrap="square" lIns="50800" tIns="50800" rIns="50800" bIns="50800" anchor="t" anchorCtr="0">
            <a:noAutofit/>
          </a:bodyPr>
          <a:lstStyle>
            <a:lvl1pPr marL="0" marR="0" lvl="0" indent="0" algn="l">
              <a:lnSpc>
                <a:spcPct val="120000"/>
              </a:lnSpc>
              <a:spcBef>
                <a:spcPts val="0"/>
              </a:spcBef>
              <a:spcAft>
                <a:spcPts val="0"/>
              </a:spcAft>
              <a:buClr>
                <a:srgbClr val="000000"/>
              </a:buClr>
              <a:buSzPts val="3000"/>
              <a:buFont typeface="Arial"/>
              <a:buNone/>
              <a:defRPr sz="3000"/>
            </a:lvl1pPr>
            <a:lvl2pPr marL="0" marR="0" lvl="1" indent="0" algn="l">
              <a:lnSpc>
                <a:spcPct val="120000"/>
              </a:lnSpc>
              <a:spcBef>
                <a:spcPts val="0"/>
              </a:spcBef>
              <a:spcAft>
                <a:spcPts val="0"/>
              </a:spcAft>
              <a:buClr>
                <a:srgbClr val="000000"/>
              </a:buClr>
              <a:buSzPts val="3000"/>
              <a:buFont typeface="Arial"/>
              <a:buNone/>
              <a:defRPr sz="3000"/>
            </a:lvl2pPr>
            <a:lvl3pPr marL="0" marR="0" lvl="2" indent="0" algn="l">
              <a:lnSpc>
                <a:spcPct val="120000"/>
              </a:lnSpc>
              <a:spcBef>
                <a:spcPts val="0"/>
              </a:spcBef>
              <a:spcAft>
                <a:spcPts val="0"/>
              </a:spcAft>
              <a:buClr>
                <a:srgbClr val="000000"/>
              </a:buClr>
              <a:buSzPts val="3000"/>
              <a:buFont typeface="Arial"/>
              <a:buNone/>
              <a:defRPr sz="3000"/>
            </a:lvl3pPr>
            <a:lvl4pPr marL="0" marR="0" lvl="3" indent="0" algn="l">
              <a:lnSpc>
                <a:spcPct val="120000"/>
              </a:lnSpc>
              <a:spcBef>
                <a:spcPts val="0"/>
              </a:spcBef>
              <a:spcAft>
                <a:spcPts val="0"/>
              </a:spcAft>
              <a:buClr>
                <a:srgbClr val="000000"/>
              </a:buClr>
              <a:buSzPts val="3000"/>
              <a:buFont typeface="Arial"/>
              <a:buNone/>
              <a:defRPr sz="3000"/>
            </a:lvl4pPr>
            <a:lvl5pPr marL="0" marR="0" lvl="4" indent="0" algn="l">
              <a:lnSpc>
                <a:spcPct val="120000"/>
              </a:lnSpc>
              <a:spcBef>
                <a:spcPts val="0"/>
              </a:spcBef>
              <a:spcAft>
                <a:spcPts val="0"/>
              </a:spcAft>
              <a:buClr>
                <a:srgbClr val="000000"/>
              </a:buClr>
              <a:buSzPts val="3000"/>
              <a:buFont typeface="Arial"/>
              <a:buNone/>
              <a:defRPr sz="3000"/>
            </a:lvl5pPr>
            <a:lvl6pPr marL="0" marR="0" lvl="5" indent="0" algn="l">
              <a:lnSpc>
                <a:spcPct val="120000"/>
              </a:lnSpc>
              <a:spcBef>
                <a:spcPts val="0"/>
              </a:spcBef>
              <a:spcAft>
                <a:spcPts val="0"/>
              </a:spcAft>
              <a:buClr>
                <a:srgbClr val="000000"/>
              </a:buClr>
              <a:buSzPts val="3000"/>
              <a:buFont typeface="Arial"/>
              <a:buNone/>
              <a:defRPr sz="3000"/>
            </a:lvl6pPr>
            <a:lvl7pPr marL="0" marR="0" lvl="6" indent="0" algn="l">
              <a:lnSpc>
                <a:spcPct val="120000"/>
              </a:lnSpc>
              <a:spcBef>
                <a:spcPts val="0"/>
              </a:spcBef>
              <a:spcAft>
                <a:spcPts val="0"/>
              </a:spcAft>
              <a:buClr>
                <a:srgbClr val="000000"/>
              </a:buClr>
              <a:buSzPts val="3000"/>
              <a:buFont typeface="Arial"/>
              <a:buNone/>
              <a:defRPr sz="3000"/>
            </a:lvl7pPr>
            <a:lvl8pPr marL="0" marR="0" lvl="7" indent="0" algn="l">
              <a:lnSpc>
                <a:spcPct val="120000"/>
              </a:lnSpc>
              <a:spcBef>
                <a:spcPts val="0"/>
              </a:spcBef>
              <a:spcAft>
                <a:spcPts val="0"/>
              </a:spcAft>
              <a:buClr>
                <a:srgbClr val="000000"/>
              </a:buClr>
              <a:buSzPts val="3000"/>
              <a:buFont typeface="Arial"/>
              <a:buNone/>
              <a:defRPr sz="3000"/>
            </a:lvl8pPr>
            <a:lvl9pPr marL="0" marR="0" lvl="8" indent="0" algn="l">
              <a:lnSpc>
                <a:spcPct val="120000"/>
              </a:lnSpc>
              <a:spcBef>
                <a:spcPts val="0"/>
              </a:spcBef>
              <a:spcAft>
                <a:spcPts val="0"/>
              </a:spcAft>
              <a:buClr>
                <a:srgbClr val="000000"/>
              </a:buClr>
              <a:buSzPts val="3000"/>
              <a:buFont typeface="Arial"/>
              <a:buNone/>
              <a:defRPr sz="3000"/>
            </a:lvl9pPr>
          </a:lstStyle>
          <a:p>
            <a:pPr marL="0" lvl="0" indent="0" algn="l" rtl="0">
              <a:spcBef>
                <a:spcPts val="0"/>
              </a:spcBef>
              <a:spcAft>
                <a:spcPts val="0"/>
              </a:spcAft>
              <a:buNone/>
            </a:pPr>
            <a:fld id="{00000000-1234-1234-1234-123412341234}" type="slidenum">
              <a:rPr lang="en-US"/>
              <a:t>‹#›</a:t>
            </a:fld>
            <a:endParaRPr sz="2400"/>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slide-091">
  <p:cSld name="slide-091">
    <p:spTree>
      <p:nvGrpSpPr>
        <p:cNvPr id="1" name="Shape 408"/>
        <p:cNvGrpSpPr/>
        <p:nvPr/>
      </p:nvGrpSpPr>
      <p:grpSpPr>
        <a:xfrm>
          <a:off x="0" y="0"/>
          <a:ext cx="0" cy="0"/>
          <a:chOff x="0" y="0"/>
          <a:chExt cx="0" cy="0"/>
        </a:xfrm>
      </p:grpSpPr>
      <p:sp>
        <p:nvSpPr>
          <p:cNvPr id="409" name="Google Shape;409;p93"/>
          <p:cNvSpPr>
            <a:spLocks noGrp="1"/>
          </p:cNvSpPr>
          <p:nvPr>
            <p:ph type="pic" idx="2"/>
          </p:nvPr>
        </p:nvSpPr>
        <p:spPr>
          <a:xfrm>
            <a:off x="2035075" y="2038548"/>
            <a:ext cx="10154347" cy="9638839"/>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1pPr>
            <a:lvl2pPr marR="0" lvl="1"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2pPr>
            <a:lvl3pPr marR="0" lvl="2"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3pPr>
            <a:lvl4pPr marR="0" lvl="3"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4pPr>
            <a:lvl5pPr marR="0" lvl="4"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5pPr>
            <a:lvl6pPr marR="0" lvl="5"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6pPr>
            <a:lvl7pPr marR="0" lvl="6"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7pPr>
            <a:lvl8pPr marR="0" lvl="7"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8pPr>
            <a:lvl9pPr marR="0" lvl="8"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9pPr>
          </a:lstStyle>
          <a:p>
            <a:endParaRPr/>
          </a:p>
        </p:txBody>
      </p:sp>
      <p:sp>
        <p:nvSpPr>
          <p:cNvPr id="410" name="Google Shape;410;p93"/>
          <p:cNvSpPr txBox="1"/>
          <p:nvPr/>
        </p:nvSpPr>
        <p:spPr>
          <a:xfrm>
            <a:off x="11480071" y="12888507"/>
            <a:ext cx="12395456" cy="528430"/>
          </a:xfrm>
          <a:prstGeom prst="rect">
            <a:avLst/>
          </a:prstGeom>
          <a:noFill/>
          <a:ln>
            <a:noFill/>
          </a:ln>
        </p:spPr>
        <p:txBody>
          <a:bodyPr spcFirstLastPara="1" wrap="square" lIns="91375" tIns="91375" rIns="91375" bIns="91375" anchor="t" anchorCtr="0">
            <a:noAutofit/>
          </a:bodyPr>
          <a:lstStyle/>
          <a:p>
            <a:pPr marL="0" marR="0" lvl="0" indent="0" algn="r" rtl="0">
              <a:lnSpc>
                <a:spcPct val="90000"/>
              </a:lnSpc>
              <a:spcBef>
                <a:spcPts val="0"/>
              </a:spcBef>
              <a:spcAft>
                <a:spcPts val="0"/>
              </a:spcAft>
              <a:buClr>
                <a:srgbClr val="000000"/>
              </a:buClr>
              <a:buSzPts val="2400"/>
              <a:buFont typeface="Arial"/>
              <a:buNone/>
            </a:pPr>
            <a:r>
              <a:rPr lang="en-US" sz="2400" b="0" i="0" u="none" strike="noStrike" cap="none">
                <a:solidFill>
                  <a:srgbClr val="000000"/>
                </a:solidFill>
                <a:latin typeface="Arial"/>
                <a:ea typeface="Arial"/>
                <a:cs typeface="Arial"/>
                <a:sym typeface="Arial"/>
              </a:rPr>
              <a:t>01</a:t>
            </a:r>
            <a:endParaRPr/>
          </a:p>
        </p:txBody>
      </p:sp>
      <p:sp>
        <p:nvSpPr>
          <p:cNvPr id="411" name="Google Shape;411;p93"/>
          <p:cNvSpPr txBox="1">
            <a:spLocks noGrp="1"/>
          </p:cNvSpPr>
          <p:nvPr>
            <p:ph type="sldNum" idx="12"/>
          </p:nvPr>
        </p:nvSpPr>
        <p:spPr>
          <a:xfrm>
            <a:off x="21848959" y="12319000"/>
            <a:ext cx="538089" cy="520936"/>
          </a:xfrm>
          <a:prstGeom prst="rect">
            <a:avLst/>
          </a:prstGeom>
          <a:noFill/>
          <a:ln>
            <a:noFill/>
          </a:ln>
        </p:spPr>
        <p:txBody>
          <a:bodyPr spcFirstLastPara="1" wrap="square" lIns="50800" tIns="50800" rIns="50800" bIns="50800" anchor="t" anchorCtr="0">
            <a:noAutofit/>
          </a:bodyPr>
          <a:lstStyle>
            <a:lvl1pPr marL="0" marR="0" lvl="0" indent="0" algn="l">
              <a:lnSpc>
                <a:spcPct val="120000"/>
              </a:lnSpc>
              <a:spcBef>
                <a:spcPts val="0"/>
              </a:spcBef>
              <a:spcAft>
                <a:spcPts val="0"/>
              </a:spcAft>
              <a:buClr>
                <a:srgbClr val="000000"/>
              </a:buClr>
              <a:buSzPts val="3000"/>
              <a:buFont typeface="Arial"/>
              <a:buNone/>
              <a:defRPr sz="3000"/>
            </a:lvl1pPr>
            <a:lvl2pPr marL="0" marR="0" lvl="1" indent="0" algn="l">
              <a:lnSpc>
                <a:spcPct val="120000"/>
              </a:lnSpc>
              <a:spcBef>
                <a:spcPts val="0"/>
              </a:spcBef>
              <a:spcAft>
                <a:spcPts val="0"/>
              </a:spcAft>
              <a:buClr>
                <a:srgbClr val="000000"/>
              </a:buClr>
              <a:buSzPts val="3000"/>
              <a:buFont typeface="Arial"/>
              <a:buNone/>
              <a:defRPr sz="3000"/>
            </a:lvl2pPr>
            <a:lvl3pPr marL="0" marR="0" lvl="2" indent="0" algn="l">
              <a:lnSpc>
                <a:spcPct val="120000"/>
              </a:lnSpc>
              <a:spcBef>
                <a:spcPts val="0"/>
              </a:spcBef>
              <a:spcAft>
                <a:spcPts val="0"/>
              </a:spcAft>
              <a:buClr>
                <a:srgbClr val="000000"/>
              </a:buClr>
              <a:buSzPts val="3000"/>
              <a:buFont typeface="Arial"/>
              <a:buNone/>
              <a:defRPr sz="3000"/>
            </a:lvl3pPr>
            <a:lvl4pPr marL="0" marR="0" lvl="3" indent="0" algn="l">
              <a:lnSpc>
                <a:spcPct val="120000"/>
              </a:lnSpc>
              <a:spcBef>
                <a:spcPts val="0"/>
              </a:spcBef>
              <a:spcAft>
                <a:spcPts val="0"/>
              </a:spcAft>
              <a:buClr>
                <a:srgbClr val="000000"/>
              </a:buClr>
              <a:buSzPts val="3000"/>
              <a:buFont typeface="Arial"/>
              <a:buNone/>
              <a:defRPr sz="3000"/>
            </a:lvl4pPr>
            <a:lvl5pPr marL="0" marR="0" lvl="4" indent="0" algn="l">
              <a:lnSpc>
                <a:spcPct val="120000"/>
              </a:lnSpc>
              <a:spcBef>
                <a:spcPts val="0"/>
              </a:spcBef>
              <a:spcAft>
                <a:spcPts val="0"/>
              </a:spcAft>
              <a:buClr>
                <a:srgbClr val="000000"/>
              </a:buClr>
              <a:buSzPts val="3000"/>
              <a:buFont typeface="Arial"/>
              <a:buNone/>
              <a:defRPr sz="3000"/>
            </a:lvl5pPr>
            <a:lvl6pPr marL="0" marR="0" lvl="5" indent="0" algn="l">
              <a:lnSpc>
                <a:spcPct val="120000"/>
              </a:lnSpc>
              <a:spcBef>
                <a:spcPts val="0"/>
              </a:spcBef>
              <a:spcAft>
                <a:spcPts val="0"/>
              </a:spcAft>
              <a:buClr>
                <a:srgbClr val="000000"/>
              </a:buClr>
              <a:buSzPts val="3000"/>
              <a:buFont typeface="Arial"/>
              <a:buNone/>
              <a:defRPr sz="3000"/>
            </a:lvl6pPr>
            <a:lvl7pPr marL="0" marR="0" lvl="6" indent="0" algn="l">
              <a:lnSpc>
                <a:spcPct val="120000"/>
              </a:lnSpc>
              <a:spcBef>
                <a:spcPts val="0"/>
              </a:spcBef>
              <a:spcAft>
                <a:spcPts val="0"/>
              </a:spcAft>
              <a:buClr>
                <a:srgbClr val="000000"/>
              </a:buClr>
              <a:buSzPts val="3000"/>
              <a:buFont typeface="Arial"/>
              <a:buNone/>
              <a:defRPr sz="3000"/>
            </a:lvl7pPr>
            <a:lvl8pPr marL="0" marR="0" lvl="7" indent="0" algn="l">
              <a:lnSpc>
                <a:spcPct val="120000"/>
              </a:lnSpc>
              <a:spcBef>
                <a:spcPts val="0"/>
              </a:spcBef>
              <a:spcAft>
                <a:spcPts val="0"/>
              </a:spcAft>
              <a:buClr>
                <a:srgbClr val="000000"/>
              </a:buClr>
              <a:buSzPts val="3000"/>
              <a:buFont typeface="Arial"/>
              <a:buNone/>
              <a:defRPr sz="3000"/>
            </a:lvl8pPr>
            <a:lvl9pPr marL="0" marR="0" lvl="8" indent="0" algn="l">
              <a:lnSpc>
                <a:spcPct val="120000"/>
              </a:lnSpc>
              <a:spcBef>
                <a:spcPts val="0"/>
              </a:spcBef>
              <a:spcAft>
                <a:spcPts val="0"/>
              </a:spcAft>
              <a:buClr>
                <a:srgbClr val="000000"/>
              </a:buClr>
              <a:buSzPts val="3000"/>
              <a:buFont typeface="Arial"/>
              <a:buNone/>
              <a:defRPr sz="3000"/>
            </a:lvl9pPr>
          </a:lstStyle>
          <a:p>
            <a:pPr marL="0" lvl="0" indent="0" algn="l" rtl="0">
              <a:spcBef>
                <a:spcPts val="0"/>
              </a:spcBef>
              <a:spcAft>
                <a:spcPts val="0"/>
              </a:spcAft>
              <a:buNone/>
            </a:pPr>
            <a:fld id="{00000000-1234-1234-1234-123412341234}" type="slidenum">
              <a:rPr lang="en-US"/>
              <a:t>‹#›</a:t>
            </a:fld>
            <a:endParaRPr sz="2400"/>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slide-092">
  <p:cSld name="slide-092">
    <p:spTree>
      <p:nvGrpSpPr>
        <p:cNvPr id="1" name="Shape 412"/>
        <p:cNvGrpSpPr/>
        <p:nvPr/>
      </p:nvGrpSpPr>
      <p:grpSpPr>
        <a:xfrm>
          <a:off x="0" y="0"/>
          <a:ext cx="0" cy="0"/>
          <a:chOff x="0" y="0"/>
          <a:chExt cx="0" cy="0"/>
        </a:xfrm>
      </p:grpSpPr>
      <p:sp>
        <p:nvSpPr>
          <p:cNvPr id="413" name="Google Shape;413;p94"/>
          <p:cNvSpPr>
            <a:spLocks noGrp="1"/>
          </p:cNvSpPr>
          <p:nvPr>
            <p:ph type="pic" idx="2"/>
          </p:nvPr>
        </p:nvSpPr>
        <p:spPr>
          <a:xfrm>
            <a:off x="7120035" y="2032000"/>
            <a:ext cx="5080003" cy="4826002"/>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1pPr>
            <a:lvl2pPr marR="0" lvl="1"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2pPr>
            <a:lvl3pPr marR="0" lvl="2"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3pPr>
            <a:lvl4pPr marR="0" lvl="3"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4pPr>
            <a:lvl5pPr marR="0" lvl="4"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5pPr>
            <a:lvl6pPr marR="0" lvl="5"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6pPr>
            <a:lvl7pPr marR="0" lvl="6"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7pPr>
            <a:lvl8pPr marR="0" lvl="7"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8pPr>
            <a:lvl9pPr marR="0" lvl="8"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9pPr>
          </a:lstStyle>
          <a:p>
            <a:endParaRPr/>
          </a:p>
        </p:txBody>
      </p:sp>
      <p:sp>
        <p:nvSpPr>
          <p:cNvPr id="414" name="Google Shape;414;p94"/>
          <p:cNvSpPr>
            <a:spLocks noGrp="1"/>
          </p:cNvSpPr>
          <p:nvPr>
            <p:ph type="pic" idx="3"/>
          </p:nvPr>
        </p:nvSpPr>
        <p:spPr>
          <a:xfrm>
            <a:off x="12200035" y="2032000"/>
            <a:ext cx="5080004" cy="4826002"/>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1pPr>
            <a:lvl2pPr marR="0" lvl="1"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2pPr>
            <a:lvl3pPr marR="0" lvl="2"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3pPr>
            <a:lvl4pPr marR="0" lvl="3"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4pPr>
            <a:lvl5pPr marR="0" lvl="4"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5pPr>
            <a:lvl6pPr marR="0" lvl="5"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6pPr>
            <a:lvl7pPr marR="0" lvl="6"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7pPr>
            <a:lvl8pPr marR="0" lvl="7"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8pPr>
            <a:lvl9pPr marR="0" lvl="8"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9pPr>
          </a:lstStyle>
          <a:p>
            <a:endParaRPr/>
          </a:p>
        </p:txBody>
      </p:sp>
      <p:sp>
        <p:nvSpPr>
          <p:cNvPr id="415" name="Google Shape;415;p94"/>
          <p:cNvSpPr>
            <a:spLocks noGrp="1"/>
          </p:cNvSpPr>
          <p:nvPr>
            <p:ph type="pic" idx="4"/>
          </p:nvPr>
        </p:nvSpPr>
        <p:spPr>
          <a:xfrm>
            <a:off x="7120035" y="6858000"/>
            <a:ext cx="5080005" cy="4826002"/>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1pPr>
            <a:lvl2pPr marR="0" lvl="1"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2pPr>
            <a:lvl3pPr marR="0" lvl="2"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3pPr>
            <a:lvl4pPr marR="0" lvl="3"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4pPr>
            <a:lvl5pPr marR="0" lvl="4"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5pPr>
            <a:lvl6pPr marR="0" lvl="5"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6pPr>
            <a:lvl7pPr marR="0" lvl="6"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7pPr>
            <a:lvl8pPr marR="0" lvl="7"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8pPr>
            <a:lvl9pPr marR="0" lvl="8"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9pPr>
          </a:lstStyle>
          <a:p>
            <a:endParaRPr/>
          </a:p>
        </p:txBody>
      </p:sp>
      <p:sp>
        <p:nvSpPr>
          <p:cNvPr id="416" name="Google Shape;416;p94"/>
          <p:cNvSpPr>
            <a:spLocks noGrp="1"/>
          </p:cNvSpPr>
          <p:nvPr>
            <p:ph type="pic" idx="5"/>
          </p:nvPr>
        </p:nvSpPr>
        <p:spPr>
          <a:xfrm>
            <a:off x="2040034" y="6858000"/>
            <a:ext cx="5080004" cy="4826002"/>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1pPr>
            <a:lvl2pPr marR="0" lvl="1"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2pPr>
            <a:lvl3pPr marR="0" lvl="2"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3pPr>
            <a:lvl4pPr marR="0" lvl="3"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4pPr>
            <a:lvl5pPr marR="0" lvl="4"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5pPr>
            <a:lvl6pPr marR="0" lvl="5"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6pPr>
            <a:lvl7pPr marR="0" lvl="6"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7pPr>
            <a:lvl8pPr marR="0" lvl="7"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8pPr>
            <a:lvl9pPr marR="0" lvl="8"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9pPr>
          </a:lstStyle>
          <a:p>
            <a:endParaRPr/>
          </a:p>
        </p:txBody>
      </p:sp>
      <p:sp>
        <p:nvSpPr>
          <p:cNvPr id="417" name="Google Shape;417;p94"/>
          <p:cNvSpPr>
            <a:spLocks noGrp="1"/>
          </p:cNvSpPr>
          <p:nvPr>
            <p:ph type="pic" idx="6"/>
          </p:nvPr>
        </p:nvSpPr>
        <p:spPr>
          <a:xfrm>
            <a:off x="17288070" y="6857999"/>
            <a:ext cx="5080004" cy="4826004"/>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1pPr>
            <a:lvl2pPr marR="0" lvl="1"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2pPr>
            <a:lvl3pPr marR="0" lvl="2"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3pPr>
            <a:lvl4pPr marR="0" lvl="3"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4pPr>
            <a:lvl5pPr marR="0" lvl="4"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5pPr>
            <a:lvl6pPr marR="0" lvl="5"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6pPr>
            <a:lvl7pPr marR="0" lvl="6"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7pPr>
            <a:lvl8pPr marR="0" lvl="7"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8pPr>
            <a:lvl9pPr marR="0" lvl="8"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9pPr>
          </a:lstStyle>
          <a:p>
            <a:endParaRPr/>
          </a:p>
        </p:txBody>
      </p:sp>
      <p:sp>
        <p:nvSpPr>
          <p:cNvPr id="418" name="Google Shape;418;p94"/>
          <p:cNvSpPr txBox="1">
            <a:spLocks noGrp="1"/>
          </p:cNvSpPr>
          <p:nvPr>
            <p:ph type="sldNum" idx="12"/>
          </p:nvPr>
        </p:nvSpPr>
        <p:spPr>
          <a:xfrm>
            <a:off x="21848959" y="12319000"/>
            <a:ext cx="538089" cy="520936"/>
          </a:xfrm>
          <a:prstGeom prst="rect">
            <a:avLst/>
          </a:prstGeom>
          <a:noFill/>
          <a:ln>
            <a:noFill/>
          </a:ln>
        </p:spPr>
        <p:txBody>
          <a:bodyPr spcFirstLastPara="1" wrap="square" lIns="50800" tIns="50800" rIns="50800" bIns="50800" anchor="t" anchorCtr="0">
            <a:noAutofit/>
          </a:bodyPr>
          <a:lstStyle>
            <a:lvl1pPr marL="0" marR="0" lvl="0" indent="0" algn="l">
              <a:lnSpc>
                <a:spcPct val="120000"/>
              </a:lnSpc>
              <a:spcBef>
                <a:spcPts val="0"/>
              </a:spcBef>
              <a:spcAft>
                <a:spcPts val="0"/>
              </a:spcAft>
              <a:buClr>
                <a:srgbClr val="000000"/>
              </a:buClr>
              <a:buSzPts val="3000"/>
              <a:buFont typeface="Arial"/>
              <a:buNone/>
              <a:defRPr sz="3000"/>
            </a:lvl1pPr>
            <a:lvl2pPr marL="0" marR="0" lvl="1" indent="0" algn="l">
              <a:lnSpc>
                <a:spcPct val="120000"/>
              </a:lnSpc>
              <a:spcBef>
                <a:spcPts val="0"/>
              </a:spcBef>
              <a:spcAft>
                <a:spcPts val="0"/>
              </a:spcAft>
              <a:buClr>
                <a:srgbClr val="000000"/>
              </a:buClr>
              <a:buSzPts val="3000"/>
              <a:buFont typeface="Arial"/>
              <a:buNone/>
              <a:defRPr sz="3000"/>
            </a:lvl2pPr>
            <a:lvl3pPr marL="0" marR="0" lvl="2" indent="0" algn="l">
              <a:lnSpc>
                <a:spcPct val="120000"/>
              </a:lnSpc>
              <a:spcBef>
                <a:spcPts val="0"/>
              </a:spcBef>
              <a:spcAft>
                <a:spcPts val="0"/>
              </a:spcAft>
              <a:buClr>
                <a:srgbClr val="000000"/>
              </a:buClr>
              <a:buSzPts val="3000"/>
              <a:buFont typeface="Arial"/>
              <a:buNone/>
              <a:defRPr sz="3000"/>
            </a:lvl3pPr>
            <a:lvl4pPr marL="0" marR="0" lvl="3" indent="0" algn="l">
              <a:lnSpc>
                <a:spcPct val="120000"/>
              </a:lnSpc>
              <a:spcBef>
                <a:spcPts val="0"/>
              </a:spcBef>
              <a:spcAft>
                <a:spcPts val="0"/>
              </a:spcAft>
              <a:buClr>
                <a:srgbClr val="000000"/>
              </a:buClr>
              <a:buSzPts val="3000"/>
              <a:buFont typeface="Arial"/>
              <a:buNone/>
              <a:defRPr sz="3000"/>
            </a:lvl4pPr>
            <a:lvl5pPr marL="0" marR="0" lvl="4" indent="0" algn="l">
              <a:lnSpc>
                <a:spcPct val="120000"/>
              </a:lnSpc>
              <a:spcBef>
                <a:spcPts val="0"/>
              </a:spcBef>
              <a:spcAft>
                <a:spcPts val="0"/>
              </a:spcAft>
              <a:buClr>
                <a:srgbClr val="000000"/>
              </a:buClr>
              <a:buSzPts val="3000"/>
              <a:buFont typeface="Arial"/>
              <a:buNone/>
              <a:defRPr sz="3000"/>
            </a:lvl5pPr>
            <a:lvl6pPr marL="0" marR="0" lvl="5" indent="0" algn="l">
              <a:lnSpc>
                <a:spcPct val="120000"/>
              </a:lnSpc>
              <a:spcBef>
                <a:spcPts val="0"/>
              </a:spcBef>
              <a:spcAft>
                <a:spcPts val="0"/>
              </a:spcAft>
              <a:buClr>
                <a:srgbClr val="000000"/>
              </a:buClr>
              <a:buSzPts val="3000"/>
              <a:buFont typeface="Arial"/>
              <a:buNone/>
              <a:defRPr sz="3000"/>
            </a:lvl6pPr>
            <a:lvl7pPr marL="0" marR="0" lvl="6" indent="0" algn="l">
              <a:lnSpc>
                <a:spcPct val="120000"/>
              </a:lnSpc>
              <a:spcBef>
                <a:spcPts val="0"/>
              </a:spcBef>
              <a:spcAft>
                <a:spcPts val="0"/>
              </a:spcAft>
              <a:buClr>
                <a:srgbClr val="000000"/>
              </a:buClr>
              <a:buSzPts val="3000"/>
              <a:buFont typeface="Arial"/>
              <a:buNone/>
              <a:defRPr sz="3000"/>
            </a:lvl7pPr>
            <a:lvl8pPr marL="0" marR="0" lvl="7" indent="0" algn="l">
              <a:lnSpc>
                <a:spcPct val="120000"/>
              </a:lnSpc>
              <a:spcBef>
                <a:spcPts val="0"/>
              </a:spcBef>
              <a:spcAft>
                <a:spcPts val="0"/>
              </a:spcAft>
              <a:buClr>
                <a:srgbClr val="000000"/>
              </a:buClr>
              <a:buSzPts val="3000"/>
              <a:buFont typeface="Arial"/>
              <a:buNone/>
              <a:defRPr sz="3000"/>
            </a:lvl8pPr>
            <a:lvl9pPr marL="0" marR="0" lvl="8" indent="0" algn="l">
              <a:lnSpc>
                <a:spcPct val="120000"/>
              </a:lnSpc>
              <a:spcBef>
                <a:spcPts val="0"/>
              </a:spcBef>
              <a:spcAft>
                <a:spcPts val="0"/>
              </a:spcAft>
              <a:buClr>
                <a:srgbClr val="000000"/>
              </a:buClr>
              <a:buSzPts val="3000"/>
              <a:buFont typeface="Arial"/>
              <a:buNone/>
              <a:defRPr sz="3000"/>
            </a:lvl9pPr>
          </a:lstStyle>
          <a:p>
            <a:pPr marL="0" lvl="0" indent="0" algn="l" rtl="0">
              <a:spcBef>
                <a:spcPts val="0"/>
              </a:spcBef>
              <a:spcAft>
                <a:spcPts val="0"/>
              </a:spcAft>
              <a:buNone/>
            </a:pPr>
            <a:fld id="{00000000-1234-1234-1234-123412341234}" type="slidenum">
              <a:rPr lang="en-US"/>
              <a:t>‹#›</a:t>
            </a:fld>
            <a:endParaRPr sz="2400"/>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slide-093">
  <p:cSld name="slide-093">
    <p:spTree>
      <p:nvGrpSpPr>
        <p:cNvPr id="1" name="Shape 419"/>
        <p:cNvGrpSpPr/>
        <p:nvPr/>
      </p:nvGrpSpPr>
      <p:grpSpPr>
        <a:xfrm>
          <a:off x="0" y="0"/>
          <a:ext cx="0" cy="0"/>
          <a:chOff x="0" y="0"/>
          <a:chExt cx="0" cy="0"/>
        </a:xfrm>
      </p:grpSpPr>
      <p:sp>
        <p:nvSpPr>
          <p:cNvPr id="420" name="Google Shape;420;p95"/>
          <p:cNvSpPr>
            <a:spLocks noGrp="1"/>
          </p:cNvSpPr>
          <p:nvPr>
            <p:ph type="pic" idx="2"/>
          </p:nvPr>
        </p:nvSpPr>
        <p:spPr>
          <a:xfrm>
            <a:off x="13211769" y="-3"/>
            <a:ext cx="11172234" cy="13716106"/>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1pPr>
            <a:lvl2pPr marR="0" lvl="1"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2pPr>
            <a:lvl3pPr marR="0" lvl="2"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3pPr>
            <a:lvl4pPr marR="0" lvl="3"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4pPr>
            <a:lvl5pPr marR="0" lvl="4"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5pPr>
            <a:lvl6pPr marR="0" lvl="5"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6pPr>
            <a:lvl7pPr marR="0" lvl="6"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7pPr>
            <a:lvl8pPr marR="0" lvl="7"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8pPr>
            <a:lvl9pPr marR="0" lvl="8"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9pPr>
          </a:lstStyle>
          <a:p>
            <a:endParaRPr/>
          </a:p>
        </p:txBody>
      </p:sp>
      <p:sp>
        <p:nvSpPr>
          <p:cNvPr id="421" name="Google Shape;421;p95"/>
          <p:cNvSpPr txBox="1">
            <a:spLocks noGrp="1"/>
          </p:cNvSpPr>
          <p:nvPr>
            <p:ph type="sldNum" idx="12"/>
          </p:nvPr>
        </p:nvSpPr>
        <p:spPr>
          <a:xfrm>
            <a:off x="21848959" y="12319000"/>
            <a:ext cx="538089" cy="520936"/>
          </a:xfrm>
          <a:prstGeom prst="rect">
            <a:avLst/>
          </a:prstGeom>
          <a:noFill/>
          <a:ln>
            <a:noFill/>
          </a:ln>
        </p:spPr>
        <p:txBody>
          <a:bodyPr spcFirstLastPara="1" wrap="square" lIns="50800" tIns="50800" rIns="50800" bIns="50800" anchor="t" anchorCtr="0">
            <a:noAutofit/>
          </a:bodyPr>
          <a:lstStyle>
            <a:lvl1pPr marL="0" marR="0" lvl="0" indent="0" algn="l">
              <a:lnSpc>
                <a:spcPct val="120000"/>
              </a:lnSpc>
              <a:spcBef>
                <a:spcPts val="0"/>
              </a:spcBef>
              <a:spcAft>
                <a:spcPts val="0"/>
              </a:spcAft>
              <a:buClr>
                <a:srgbClr val="000000"/>
              </a:buClr>
              <a:buSzPts val="3000"/>
              <a:buFont typeface="Arial"/>
              <a:buNone/>
              <a:defRPr sz="3000"/>
            </a:lvl1pPr>
            <a:lvl2pPr marL="0" marR="0" lvl="1" indent="0" algn="l">
              <a:lnSpc>
                <a:spcPct val="120000"/>
              </a:lnSpc>
              <a:spcBef>
                <a:spcPts val="0"/>
              </a:spcBef>
              <a:spcAft>
                <a:spcPts val="0"/>
              </a:spcAft>
              <a:buClr>
                <a:srgbClr val="000000"/>
              </a:buClr>
              <a:buSzPts val="3000"/>
              <a:buFont typeface="Arial"/>
              <a:buNone/>
              <a:defRPr sz="3000"/>
            </a:lvl2pPr>
            <a:lvl3pPr marL="0" marR="0" lvl="2" indent="0" algn="l">
              <a:lnSpc>
                <a:spcPct val="120000"/>
              </a:lnSpc>
              <a:spcBef>
                <a:spcPts val="0"/>
              </a:spcBef>
              <a:spcAft>
                <a:spcPts val="0"/>
              </a:spcAft>
              <a:buClr>
                <a:srgbClr val="000000"/>
              </a:buClr>
              <a:buSzPts val="3000"/>
              <a:buFont typeface="Arial"/>
              <a:buNone/>
              <a:defRPr sz="3000"/>
            </a:lvl3pPr>
            <a:lvl4pPr marL="0" marR="0" lvl="3" indent="0" algn="l">
              <a:lnSpc>
                <a:spcPct val="120000"/>
              </a:lnSpc>
              <a:spcBef>
                <a:spcPts val="0"/>
              </a:spcBef>
              <a:spcAft>
                <a:spcPts val="0"/>
              </a:spcAft>
              <a:buClr>
                <a:srgbClr val="000000"/>
              </a:buClr>
              <a:buSzPts val="3000"/>
              <a:buFont typeface="Arial"/>
              <a:buNone/>
              <a:defRPr sz="3000"/>
            </a:lvl4pPr>
            <a:lvl5pPr marL="0" marR="0" lvl="4" indent="0" algn="l">
              <a:lnSpc>
                <a:spcPct val="120000"/>
              </a:lnSpc>
              <a:spcBef>
                <a:spcPts val="0"/>
              </a:spcBef>
              <a:spcAft>
                <a:spcPts val="0"/>
              </a:spcAft>
              <a:buClr>
                <a:srgbClr val="000000"/>
              </a:buClr>
              <a:buSzPts val="3000"/>
              <a:buFont typeface="Arial"/>
              <a:buNone/>
              <a:defRPr sz="3000"/>
            </a:lvl5pPr>
            <a:lvl6pPr marL="0" marR="0" lvl="5" indent="0" algn="l">
              <a:lnSpc>
                <a:spcPct val="120000"/>
              </a:lnSpc>
              <a:spcBef>
                <a:spcPts val="0"/>
              </a:spcBef>
              <a:spcAft>
                <a:spcPts val="0"/>
              </a:spcAft>
              <a:buClr>
                <a:srgbClr val="000000"/>
              </a:buClr>
              <a:buSzPts val="3000"/>
              <a:buFont typeface="Arial"/>
              <a:buNone/>
              <a:defRPr sz="3000"/>
            </a:lvl6pPr>
            <a:lvl7pPr marL="0" marR="0" lvl="6" indent="0" algn="l">
              <a:lnSpc>
                <a:spcPct val="120000"/>
              </a:lnSpc>
              <a:spcBef>
                <a:spcPts val="0"/>
              </a:spcBef>
              <a:spcAft>
                <a:spcPts val="0"/>
              </a:spcAft>
              <a:buClr>
                <a:srgbClr val="000000"/>
              </a:buClr>
              <a:buSzPts val="3000"/>
              <a:buFont typeface="Arial"/>
              <a:buNone/>
              <a:defRPr sz="3000"/>
            </a:lvl7pPr>
            <a:lvl8pPr marL="0" marR="0" lvl="7" indent="0" algn="l">
              <a:lnSpc>
                <a:spcPct val="120000"/>
              </a:lnSpc>
              <a:spcBef>
                <a:spcPts val="0"/>
              </a:spcBef>
              <a:spcAft>
                <a:spcPts val="0"/>
              </a:spcAft>
              <a:buClr>
                <a:srgbClr val="000000"/>
              </a:buClr>
              <a:buSzPts val="3000"/>
              <a:buFont typeface="Arial"/>
              <a:buNone/>
              <a:defRPr sz="3000"/>
            </a:lvl8pPr>
            <a:lvl9pPr marL="0" marR="0" lvl="8" indent="0" algn="l">
              <a:lnSpc>
                <a:spcPct val="120000"/>
              </a:lnSpc>
              <a:spcBef>
                <a:spcPts val="0"/>
              </a:spcBef>
              <a:spcAft>
                <a:spcPts val="0"/>
              </a:spcAft>
              <a:buClr>
                <a:srgbClr val="000000"/>
              </a:buClr>
              <a:buSzPts val="3000"/>
              <a:buFont typeface="Arial"/>
              <a:buNone/>
              <a:defRPr sz="3000"/>
            </a:lvl9pPr>
          </a:lstStyle>
          <a:p>
            <a:pPr marL="0" lvl="0" indent="0" algn="l" rtl="0">
              <a:spcBef>
                <a:spcPts val="0"/>
              </a:spcBef>
              <a:spcAft>
                <a:spcPts val="0"/>
              </a:spcAft>
              <a:buNone/>
            </a:pPr>
            <a:fld id="{00000000-1234-1234-1234-123412341234}" type="slidenum">
              <a:rPr lang="en-US"/>
              <a:t>‹#›</a:t>
            </a:fld>
            <a:endParaRPr sz="2400"/>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matchingName="slide-096">
  <p:cSld name="slide-096">
    <p:spTree>
      <p:nvGrpSpPr>
        <p:cNvPr id="1" name="Shape 422"/>
        <p:cNvGrpSpPr/>
        <p:nvPr/>
      </p:nvGrpSpPr>
      <p:grpSpPr>
        <a:xfrm>
          <a:off x="0" y="0"/>
          <a:ext cx="0" cy="0"/>
          <a:chOff x="0" y="0"/>
          <a:chExt cx="0" cy="0"/>
        </a:xfrm>
      </p:grpSpPr>
      <p:sp>
        <p:nvSpPr>
          <p:cNvPr id="423" name="Google Shape;423;p96"/>
          <p:cNvSpPr>
            <a:spLocks noGrp="1"/>
          </p:cNvSpPr>
          <p:nvPr>
            <p:ph type="pic" idx="2"/>
          </p:nvPr>
        </p:nvSpPr>
        <p:spPr>
          <a:xfrm>
            <a:off x="4762" y="0"/>
            <a:ext cx="24374579" cy="6857804"/>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1pPr>
            <a:lvl2pPr marR="0" lvl="1"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2pPr>
            <a:lvl3pPr marR="0" lvl="2"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3pPr>
            <a:lvl4pPr marR="0" lvl="3"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4pPr>
            <a:lvl5pPr marR="0" lvl="4"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5pPr>
            <a:lvl6pPr marR="0" lvl="5"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6pPr>
            <a:lvl7pPr marR="0" lvl="6"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7pPr>
            <a:lvl8pPr marR="0" lvl="7"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8pPr>
            <a:lvl9pPr marR="0" lvl="8"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9pPr>
          </a:lstStyle>
          <a:p>
            <a:endParaRPr/>
          </a:p>
        </p:txBody>
      </p:sp>
      <p:sp>
        <p:nvSpPr>
          <p:cNvPr id="424" name="Google Shape;424;p96"/>
          <p:cNvSpPr txBox="1">
            <a:spLocks noGrp="1"/>
          </p:cNvSpPr>
          <p:nvPr>
            <p:ph type="sldNum" idx="12"/>
          </p:nvPr>
        </p:nvSpPr>
        <p:spPr>
          <a:xfrm>
            <a:off x="21848959" y="12319000"/>
            <a:ext cx="538089" cy="520936"/>
          </a:xfrm>
          <a:prstGeom prst="rect">
            <a:avLst/>
          </a:prstGeom>
          <a:noFill/>
          <a:ln>
            <a:noFill/>
          </a:ln>
        </p:spPr>
        <p:txBody>
          <a:bodyPr spcFirstLastPara="1" wrap="square" lIns="50800" tIns="50800" rIns="50800" bIns="50800" anchor="t" anchorCtr="0">
            <a:noAutofit/>
          </a:bodyPr>
          <a:lstStyle>
            <a:lvl1pPr marL="0" marR="0" lvl="0" indent="0" algn="l">
              <a:lnSpc>
                <a:spcPct val="120000"/>
              </a:lnSpc>
              <a:spcBef>
                <a:spcPts val="0"/>
              </a:spcBef>
              <a:spcAft>
                <a:spcPts val="0"/>
              </a:spcAft>
              <a:buClr>
                <a:srgbClr val="000000"/>
              </a:buClr>
              <a:buSzPts val="3000"/>
              <a:buFont typeface="Arial"/>
              <a:buNone/>
              <a:defRPr sz="3000"/>
            </a:lvl1pPr>
            <a:lvl2pPr marL="0" marR="0" lvl="1" indent="0" algn="l">
              <a:lnSpc>
                <a:spcPct val="120000"/>
              </a:lnSpc>
              <a:spcBef>
                <a:spcPts val="0"/>
              </a:spcBef>
              <a:spcAft>
                <a:spcPts val="0"/>
              </a:spcAft>
              <a:buClr>
                <a:srgbClr val="000000"/>
              </a:buClr>
              <a:buSzPts val="3000"/>
              <a:buFont typeface="Arial"/>
              <a:buNone/>
              <a:defRPr sz="3000"/>
            </a:lvl2pPr>
            <a:lvl3pPr marL="0" marR="0" lvl="2" indent="0" algn="l">
              <a:lnSpc>
                <a:spcPct val="120000"/>
              </a:lnSpc>
              <a:spcBef>
                <a:spcPts val="0"/>
              </a:spcBef>
              <a:spcAft>
                <a:spcPts val="0"/>
              </a:spcAft>
              <a:buClr>
                <a:srgbClr val="000000"/>
              </a:buClr>
              <a:buSzPts val="3000"/>
              <a:buFont typeface="Arial"/>
              <a:buNone/>
              <a:defRPr sz="3000"/>
            </a:lvl3pPr>
            <a:lvl4pPr marL="0" marR="0" lvl="3" indent="0" algn="l">
              <a:lnSpc>
                <a:spcPct val="120000"/>
              </a:lnSpc>
              <a:spcBef>
                <a:spcPts val="0"/>
              </a:spcBef>
              <a:spcAft>
                <a:spcPts val="0"/>
              </a:spcAft>
              <a:buClr>
                <a:srgbClr val="000000"/>
              </a:buClr>
              <a:buSzPts val="3000"/>
              <a:buFont typeface="Arial"/>
              <a:buNone/>
              <a:defRPr sz="3000"/>
            </a:lvl4pPr>
            <a:lvl5pPr marL="0" marR="0" lvl="4" indent="0" algn="l">
              <a:lnSpc>
                <a:spcPct val="120000"/>
              </a:lnSpc>
              <a:spcBef>
                <a:spcPts val="0"/>
              </a:spcBef>
              <a:spcAft>
                <a:spcPts val="0"/>
              </a:spcAft>
              <a:buClr>
                <a:srgbClr val="000000"/>
              </a:buClr>
              <a:buSzPts val="3000"/>
              <a:buFont typeface="Arial"/>
              <a:buNone/>
              <a:defRPr sz="3000"/>
            </a:lvl5pPr>
            <a:lvl6pPr marL="0" marR="0" lvl="5" indent="0" algn="l">
              <a:lnSpc>
                <a:spcPct val="120000"/>
              </a:lnSpc>
              <a:spcBef>
                <a:spcPts val="0"/>
              </a:spcBef>
              <a:spcAft>
                <a:spcPts val="0"/>
              </a:spcAft>
              <a:buClr>
                <a:srgbClr val="000000"/>
              </a:buClr>
              <a:buSzPts val="3000"/>
              <a:buFont typeface="Arial"/>
              <a:buNone/>
              <a:defRPr sz="3000"/>
            </a:lvl6pPr>
            <a:lvl7pPr marL="0" marR="0" lvl="6" indent="0" algn="l">
              <a:lnSpc>
                <a:spcPct val="120000"/>
              </a:lnSpc>
              <a:spcBef>
                <a:spcPts val="0"/>
              </a:spcBef>
              <a:spcAft>
                <a:spcPts val="0"/>
              </a:spcAft>
              <a:buClr>
                <a:srgbClr val="000000"/>
              </a:buClr>
              <a:buSzPts val="3000"/>
              <a:buFont typeface="Arial"/>
              <a:buNone/>
              <a:defRPr sz="3000"/>
            </a:lvl7pPr>
            <a:lvl8pPr marL="0" marR="0" lvl="7" indent="0" algn="l">
              <a:lnSpc>
                <a:spcPct val="120000"/>
              </a:lnSpc>
              <a:spcBef>
                <a:spcPts val="0"/>
              </a:spcBef>
              <a:spcAft>
                <a:spcPts val="0"/>
              </a:spcAft>
              <a:buClr>
                <a:srgbClr val="000000"/>
              </a:buClr>
              <a:buSzPts val="3000"/>
              <a:buFont typeface="Arial"/>
              <a:buNone/>
              <a:defRPr sz="3000"/>
            </a:lvl8pPr>
            <a:lvl9pPr marL="0" marR="0" lvl="8" indent="0" algn="l">
              <a:lnSpc>
                <a:spcPct val="120000"/>
              </a:lnSpc>
              <a:spcBef>
                <a:spcPts val="0"/>
              </a:spcBef>
              <a:spcAft>
                <a:spcPts val="0"/>
              </a:spcAft>
              <a:buClr>
                <a:srgbClr val="000000"/>
              </a:buClr>
              <a:buSzPts val="3000"/>
              <a:buFont typeface="Arial"/>
              <a:buNone/>
              <a:defRPr sz="3000"/>
            </a:lvl9pPr>
          </a:lstStyle>
          <a:p>
            <a:pPr marL="0" lvl="0" indent="0" algn="l" rtl="0">
              <a:spcBef>
                <a:spcPts val="0"/>
              </a:spcBef>
              <a:spcAft>
                <a:spcPts val="0"/>
              </a:spcAft>
              <a:buNone/>
            </a:pPr>
            <a:fld id="{00000000-1234-1234-1234-123412341234}" type="slidenum">
              <a:rPr lang="en-US"/>
              <a:t>‹#›</a:t>
            </a:fld>
            <a:endParaRPr sz="2400"/>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matchingName="slide-097">
  <p:cSld name="slide-097">
    <p:spTree>
      <p:nvGrpSpPr>
        <p:cNvPr id="1" name="Shape 425"/>
        <p:cNvGrpSpPr/>
        <p:nvPr/>
      </p:nvGrpSpPr>
      <p:grpSpPr>
        <a:xfrm>
          <a:off x="0" y="0"/>
          <a:ext cx="0" cy="0"/>
          <a:chOff x="0" y="0"/>
          <a:chExt cx="0" cy="0"/>
        </a:xfrm>
      </p:grpSpPr>
      <p:sp>
        <p:nvSpPr>
          <p:cNvPr id="426" name="Google Shape;426;p97"/>
          <p:cNvSpPr>
            <a:spLocks noGrp="1"/>
          </p:cNvSpPr>
          <p:nvPr>
            <p:ph type="pic" idx="2"/>
          </p:nvPr>
        </p:nvSpPr>
        <p:spPr>
          <a:xfrm>
            <a:off x="11384518" y="2443265"/>
            <a:ext cx="2996827" cy="3979058"/>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1pPr>
            <a:lvl2pPr marR="0" lvl="1"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2pPr>
            <a:lvl3pPr marR="0" lvl="2"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3pPr>
            <a:lvl4pPr marR="0" lvl="3"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4pPr>
            <a:lvl5pPr marR="0" lvl="4"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5pPr>
            <a:lvl6pPr marR="0" lvl="5"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6pPr>
            <a:lvl7pPr marR="0" lvl="6"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7pPr>
            <a:lvl8pPr marR="0" lvl="7"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8pPr>
            <a:lvl9pPr marR="0" lvl="8"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9pPr>
          </a:lstStyle>
          <a:p>
            <a:endParaRPr/>
          </a:p>
        </p:txBody>
      </p:sp>
      <p:sp>
        <p:nvSpPr>
          <p:cNvPr id="427" name="Google Shape;427;p97"/>
          <p:cNvSpPr>
            <a:spLocks noGrp="1"/>
          </p:cNvSpPr>
          <p:nvPr>
            <p:ph type="pic" idx="3"/>
          </p:nvPr>
        </p:nvSpPr>
        <p:spPr>
          <a:xfrm>
            <a:off x="19141769" y="2443265"/>
            <a:ext cx="2996827" cy="3979058"/>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1pPr>
            <a:lvl2pPr marR="0" lvl="1"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2pPr>
            <a:lvl3pPr marR="0" lvl="2"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3pPr>
            <a:lvl4pPr marR="0" lvl="3"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4pPr>
            <a:lvl5pPr marR="0" lvl="4"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5pPr>
            <a:lvl6pPr marR="0" lvl="5"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6pPr>
            <a:lvl7pPr marR="0" lvl="6"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7pPr>
            <a:lvl8pPr marR="0" lvl="7"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8pPr>
            <a:lvl9pPr marR="0" lvl="8"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9pPr>
          </a:lstStyle>
          <a:p>
            <a:endParaRPr/>
          </a:p>
        </p:txBody>
      </p:sp>
      <p:sp>
        <p:nvSpPr>
          <p:cNvPr id="428" name="Google Shape;428;p97"/>
          <p:cNvSpPr>
            <a:spLocks noGrp="1"/>
          </p:cNvSpPr>
          <p:nvPr>
            <p:ph type="pic" idx="4"/>
          </p:nvPr>
        </p:nvSpPr>
        <p:spPr>
          <a:xfrm>
            <a:off x="15052502" y="4274361"/>
            <a:ext cx="1236391" cy="2197229"/>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1pPr>
            <a:lvl2pPr marR="0" lvl="1"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2pPr>
            <a:lvl3pPr marR="0" lvl="2"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3pPr>
            <a:lvl4pPr marR="0" lvl="3"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4pPr>
            <a:lvl5pPr marR="0" lvl="4"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5pPr>
            <a:lvl6pPr marR="0" lvl="5"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6pPr>
            <a:lvl7pPr marR="0" lvl="6"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7pPr>
            <a:lvl8pPr marR="0" lvl="7"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8pPr>
            <a:lvl9pPr marR="0" lvl="8"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9pPr>
          </a:lstStyle>
          <a:p>
            <a:endParaRPr/>
          </a:p>
        </p:txBody>
      </p:sp>
      <p:sp>
        <p:nvSpPr>
          <p:cNvPr id="429" name="Google Shape;429;p97"/>
          <p:cNvSpPr>
            <a:spLocks noGrp="1"/>
          </p:cNvSpPr>
          <p:nvPr>
            <p:ph type="pic" idx="5"/>
          </p:nvPr>
        </p:nvSpPr>
        <p:spPr>
          <a:xfrm>
            <a:off x="17030486" y="4285662"/>
            <a:ext cx="1236391" cy="2197227"/>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1pPr>
            <a:lvl2pPr marR="0" lvl="1"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2pPr>
            <a:lvl3pPr marR="0" lvl="2"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3pPr>
            <a:lvl4pPr marR="0" lvl="3"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4pPr>
            <a:lvl5pPr marR="0" lvl="4"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5pPr>
            <a:lvl6pPr marR="0" lvl="5"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6pPr>
            <a:lvl7pPr marR="0" lvl="6"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7pPr>
            <a:lvl8pPr marR="0" lvl="7"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8pPr>
            <a:lvl9pPr marR="0" lvl="8"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9pPr>
          </a:lstStyle>
          <a:p>
            <a:endParaRPr/>
          </a:p>
        </p:txBody>
      </p:sp>
      <p:sp>
        <p:nvSpPr>
          <p:cNvPr id="430" name="Google Shape;430;p97"/>
          <p:cNvSpPr>
            <a:spLocks noGrp="1"/>
          </p:cNvSpPr>
          <p:nvPr>
            <p:ph type="pic" idx="6"/>
          </p:nvPr>
        </p:nvSpPr>
        <p:spPr>
          <a:xfrm>
            <a:off x="11354037" y="10273841"/>
            <a:ext cx="837969" cy="1041136"/>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1pPr>
            <a:lvl2pPr marR="0" lvl="1"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2pPr>
            <a:lvl3pPr marR="0" lvl="2"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3pPr>
            <a:lvl4pPr marR="0" lvl="3"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4pPr>
            <a:lvl5pPr marR="0" lvl="4"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5pPr>
            <a:lvl6pPr marR="0" lvl="5"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6pPr>
            <a:lvl7pPr marR="0" lvl="6"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7pPr>
            <a:lvl8pPr marR="0" lvl="7"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8pPr>
            <a:lvl9pPr marR="0" lvl="8"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9pPr>
          </a:lstStyle>
          <a:p>
            <a:endParaRPr/>
          </a:p>
        </p:txBody>
      </p:sp>
      <p:sp>
        <p:nvSpPr>
          <p:cNvPr id="431" name="Google Shape;431;p97"/>
          <p:cNvSpPr>
            <a:spLocks noGrp="1"/>
          </p:cNvSpPr>
          <p:nvPr>
            <p:ph type="pic" idx="7"/>
          </p:nvPr>
        </p:nvSpPr>
        <p:spPr>
          <a:xfrm>
            <a:off x="13063308" y="10278529"/>
            <a:ext cx="837969" cy="1041136"/>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1pPr>
            <a:lvl2pPr marR="0" lvl="1"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2pPr>
            <a:lvl3pPr marR="0" lvl="2"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3pPr>
            <a:lvl4pPr marR="0" lvl="3"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4pPr>
            <a:lvl5pPr marR="0" lvl="4"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5pPr>
            <a:lvl6pPr marR="0" lvl="5"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6pPr>
            <a:lvl7pPr marR="0" lvl="6"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7pPr>
            <a:lvl8pPr marR="0" lvl="7"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8pPr>
            <a:lvl9pPr marR="0" lvl="8"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9pPr>
          </a:lstStyle>
          <a:p>
            <a:endParaRPr/>
          </a:p>
        </p:txBody>
      </p:sp>
      <p:sp>
        <p:nvSpPr>
          <p:cNvPr id="432" name="Google Shape;432;p97"/>
          <p:cNvSpPr>
            <a:spLocks noGrp="1"/>
          </p:cNvSpPr>
          <p:nvPr>
            <p:ph type="pic" idx="8"/>
          </p:nvPr>
        </p:nvSpPr>
        <p:spPr>
          <a:xfrm>
            <a:off x="16103444" y="8099676"/>
            <a:ext cx="5352446" cy="3390942"/>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1pPr>
            <a:lvl2pPr marR="0" lvl="1"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2pPr>
            <a:lvl3pPr marR="0" lvl="2"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3pPr>
            <a:lvl4pPr marR="0" lvl="3"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4pPr>
            <a:lvl5pPr marR="0" lvl="4"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5pPr>
            <a:lvl6pPr marR="0" lvl="5"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6pPr>
            <a:lvl7pPr marR="0" lvl="6"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7pPr>
            <a:lvl8pPr marR="0" lvl="7"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8pPr>
            <a:lvl9pPr marR="0" lvl="8"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9pPr>
          </a:lstStyle>
          <a:p>
            <a:endParaRPr/>
          </a:p>
        </p:txBody>
      </p:sp>
      <p:sp>
        <p:nvSpPr>
          <p:cNvPr id="433" name="Google Shape;433;p97"/>
          <p:cNvSpPr txBox="1">
            <a:spLocks noGrp="1"/>
          </p:cNvSpPr>
          <p:nvPr>
            <p:ph type="sldNum" idx="12"/>
          </p:nvPr>
        </p:nvSpPr>
        <p:spPr>
          <a:xfrm>
            <a:off x="21798159" y="12892295"/>
            <a:ext cx="538089" cy="520936"/>
          </a:xfrm>
          <a:prstGeom prst="rect">
            <a:avLst/>
          </a:prstGeom>
          <a:noFill/>
          <a:ln>
            <a:noFill/>
          </a:ln>
        </p:spPr>
        <p:txBody>
          <a:bodyPr spcFirstLastPara="1" wrap="square" lIns="50800" tIns="50800" rIns="50800" bIns="50800" anchor="t" anchorCtr="0">
            <a:noAutofit/>
          </a:bodyPr>
          <a:lstStyle>
            <a:lvl1pPr marL="0" marR="0" lvl="0" indent="0" algn="l">
              <a:lnSpc>
                <a:spcPct val="120000"/>
              </a:lnSpc>
              <a:spcBef>
                <a:spcPts val="0"/>
              </a:spcBef>
              <a:spcAft>
                <a:spcPts val="0"/>
              </a:spcAft>
              <a:buClr>
                <a:srgbClr val="000000"/>
              </a:buClr>
              <a:buSzPts val="3000"/>
              <a:buFont typeface="Arial"/>
              <a:buNone/>
              <a:defRPr sz="3000"/>
            </a:lvl1pPr>
            <a:lvl2pPr marL="0" marR="0" lvl="1" indent="0" algn="l">
              <a:lnSpc>
                <a:spcPct val="120000"/>
              </a:lnSpc>
              <a:spcBef>
                <a:spcPts val="0"/>
              </a:spcBef>
              <a:spcAft>
                <a:spcPts val="0"/>
              </a:spcAft>
              <a:buClr>
                <a:srgbClr val="000000"/>
              </a:buClr>
              <a:buSzPts val="3000"/>
              <a:buFont typeface="Arial"/>
              <a:buNone/>
              <a:defRPr sz="3000"/>
            </a:lvl2pPr>
            <a:lvl3pPr marL="0" marR="0" lvl="2" indent="0" algn="l">
              <a:lnSpc>
                <a:spcPct val="120000"/>
              </a:lnSpc>
              <a:spcBef>
                <a:spcPts val="0"/>
              </a:spcBef>
              <a:spcAft>
                <a:spcPts val="0"/>
              </a:spcAft>
              <a:buClr>
                <a:srgbClr val="000000"/>
              </a:buClr>
              <a:buSzPts val="3000"/>
              <a:buFont typeface="Arial"/>
              <a:buNone/>
              <a:defRPr sz="3000"/>
            </a:lvl3pPr>
            <a:lvl4pPr marL="0" marR="0" lvl="3" indent="0" algn="l">
              <a:lnSpc>
                <a:spcPct val="120000"/>
              </a:lnSpc>
              <a:spcBef>
                <a:spcPts val="0"/>
              </a:spcBef>
              <a:spcAft>
                <a:spcPts val="0"/>
              </a:spcAft>
              <a:buClr>
                <a:srgbClr val="000000"/>
              </a:buClr>
              <a:buSzPts val="3000"/>
              <a:buFont typeface="Arial"/>
              <a:buNone/>
              <a:defRPr sz="3000"/>
            </a:lvl4pPr>
            <a:lvl5pPr marL="0" marR="0" lvl="4" indent="0" algn="l">
              <a:lnSpc>
                <a:spcPct val="120000"/>
              </a:lnSpc>
              <a:spcBef>
                <a:spcPts val="0"/>
              </a:spcBef>
              <a:spcAft>
                <a:spcPts val="0"/>
              </a:spcAft>
              <a:buClr>
                <a:srgbClr val="000000"/>
              </a:buClr>
              <a:buSzPts val="3000"/>
              <a:buFont typeface="Arial"/>
              <a:buNone/>
              <a:defRPr sz="3000"/>
            </a:lvl5pPr>
            <a:lvl6pPr marL="0" marR="0" lvl="5" indent="0" algn="l">
              <a:lnSpc>
                <a:spcPct val="120000"/>
              </a:lnSpc>
              <a:spcBef>
                <a:spcPts val="0"/>
              </a:spcBef>
              <a:spcAft>
                <a:spcPts val="0"/>
              </a:spcAft>
              <a:buClr>
                <a:srgbClr val="000000"/>
              </a:buClr>
              <a:buSzPts val="3000"/>
              <a:buFont typeface="Arial"/>
              <a:buNone/>
              <a:defRPr sz="3000"/>
            </a:lvl6pPr>
            <a:lvl7pPr marL="0" marR="0" lvl="6" indent="0" algn="l">
              <a:lnSpc>
                <a:spcPct val="120000"/>
              </a:lnSpc>
              <a:spcBef>
                <a:spcPts val="0"/>
              </a:spcBef>
              <a:spcAft>
                <a:spcPts val="0"/>
              </a:spcAft>
              <a:buClr>
                <a:srgbClr val="000000"/>
              </a:buClr>
              <a:buSzPts val="3000"/>
              <a:buFont typeface="Arial"/>
              <a:buNone/>
              <a:defRPr sz="3000"/>
            </a:lvl7pPr>
            <a:lvl8pPr marL="0" marR="0" lvl="7" indent="0" algn="l">
              <a:lnSpc>
                <a:spcPct val="120000"/>
              </a:lnSpc>
              <a:spcBef>
                <a:spcPts val="0"/>
              </a:spcBef>
              <a:spcAft>
                <a:spcPts val="0"/>
              </a:spcAft>
              <a:buClr>
                <a:srgbClr val="000000"/>
              </a:buClr>
              <a:buSzPts val="3000"/>
              <a:buFont typeface="Arial"/>
              <a:buNone/>
              <a:defRPr sz="3000"/>
            </a:lvl8pPr>
            <a:lvl9pPr marL="0" marR="0" lvl="8" indent="0" algn="l">
              <a:lnSpc>
                <a:spcPct val="120000"/>
              </a:lnSpc>
              <a:spcBef>
                <a:spcPts val="0"/>
              </a:spcBef>
              <a:spcAft>
                <a:spcPts val="0"/>
              </a:spcAft>
              <a:buClr>
                <a:srgbClr val="000000"/>
              </a:buClr>
              <a:buSzPts val="3000"/>
              <a:buFont typeface="Arial"/>
              <a:buNone/>
              <a:defRPr sz="3000"/>
            </a:lvl9pPr>
          </a:lstStyle>
          <a:p>
            <a:pPr marL="0" lvl="0" indent="0" algn="l" rtl="0">
              <a:spcBef>
                <a:spcPts val="0"/>
              </a:spcBef>
              <a:spcAft>
                <a:spcPts val="0"/>
              </a:spcAft>
              <a:buNone/>
            </a:pPr>
            <a:fld id="{00000000-1234-1234-1234-123412341234}" type="slidenum">
              <a:rPr lang="en-US"/>
              <a:t>‹#›</a:t>
            </a:fld>
            <a:endParaRPr sz="2400"/>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matchingName="Custom Layout">
  <p:cSld name="Custom Layout">
    <p:bg>
      <p:bgPr>
        <a:solidFill>
          <a:srgbClr val="E5DECC"/>
        </a:solidFill>
        <a:effectLst/>
      </p:bgPr>
    </p:bg>
    <p:spTree>
      <p:nvGrpSpPr>
        <p:cNvPr id="1" name="Shape 434"/>
        <p:cNvGrpSpPr/>
        <p:nvPr/>
      </p:nvGrpSpPr>
      <p:grpSpPr>
        <a:xfrm>
          <a:off x="0" y="0"/>
          <a:ext cx="0" cy="0"/>
          <a:chOff x="0" y="0"/>
          <a:chExt cx="0" cy="0"/>
        </a:xfrm>
      </p:grpSpPr>
      <p:sp>
        <p:nvSpPr>
          <p:cNvPr id="435" name="Google Shape;435;p98"/>
          <p:cNvSpPr>
            <a:spLocks noGrp="1"/>
          </p:cNvSpPr>
          <p:nvPr>
            <p:ph type="pic" idx="2"/>
          </p:nvPr>
        </p:nvSpPr>
        <p:spPr>
          <a:xfrm>
            <a:off x="2615377" y="2064772"/>
            <a:ext cx="6961245" cy="9586456"/>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1pPr>
            <a:lvl2pPr marR="0" lvl="1"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2pPr>
            <a:lvl3pPr marR="0" lvl="2"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3pPr>
            <a:lvl4pPr marR="0" lvl="3"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4pPr>
            <a:lvl5pPr marR="0" lvl="4"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5pPr>
            <a:lvl6pPr marR="0" lvl="5"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6pPr>
            <a:lvl7pPr marR="0" lvl="6"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7pPr>
            <a:lvl8pPr marR="0" lvl="7"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8pPr>
            <a:lvl9pPr marR="0" lvl="8"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9pPr>
          </a:lstStyle>
          <a:p>
            <a:endParaRPr/>
          </a:p>
        </p:txBody>
      </p:sp>
      <p:sp>
        <p:nvSpPr>
          <p:cNvPr id="436" name="Google Shape;436;p98"/>
          <p:cNvSpPr txBox="1">
            <a:spLocks noGrp="1"/>
          </p:cNvSpPr>
          <p:nvPr>
            <p:ph type="sldNum" idx="12"/>
          </p:nvPr>
        </p:nvSpPr>
        <p:spPr>
          <a:xfrm>
            <a:off x="17475200" y="12392998"/>
            <a:ext cx="647541" cy="639405"/>
          </a:xfrm>
          <a:prstGeom prst="rect">
            <a:avLst/>
          </a:prstGeom>
          <a:noFill/>
          <a:ln>
            <a:noFill/>
          </a:ln>
        </p:spPr>
        <p:txBody>
          <a:bodyPr spcFirstLastPara="1" wrap="square" lIns="91375" tIns="91375" rIns="91375" bIns="91375" anchor="ctr" anchorCtr="0">
            <a:noAutofit/>
          </a:bodyPr>
          <a:lstStyle>
            <a:lvl1pPr marL="0" marR="0" lvl="0" indent="0" algn="l">
              <a:lnSpc>
                <a:spcPct val="120000"/>
              </a:lnSpc>
              <a:spcBef>
                <a:spcPts val="0"/>
              </a:spcBef>
              <a:spcAft>
                <a:spcPts val="0"/>
              </a:spcAft>
              <a:buClr>
                <a:srgbClr val="000000"/>
              </a:buClr>
              <a:buSzPts val="3200"/>
              <a:buFont typeface="Arial"/>
              <a:buNone/>
              <a:defRPr sz="3200"/>
            </a:lvl1pPr>
            <a:lvl2pPr marL="0" marR="0" lvl="1" indent="0" algn="l">
              <a:lnSpc>
                <a:spcPct val="120000"/>
              </a:lnSpc>
              <a:spcBef>
                <a:spcPts val="0"/>
              </a:spcBef>
              <a:spcAft>
                <a:spcPts val="0"/>
              </a:spcAft>
              <a:buClr>
                <a:srgbClr val="000000"/>
              </a:buClr>
              <a:buSzPts val="3200"/>
              <a:buFont typeface="Arial"/>
              <a:buNone/>
              <a:defRPr sz="3200"/>
            </a:lvl2pPr>
            <a:lvl3pPr marL="0" marR="0" lvl="2" indent="0" algn="l">
              <a:lnSpc>
                <a:spcPct val="120000"/>
              </a:lnSpc>
              <a:spcBef>
                <a:spcPts val="0"/>
              </a:spcBef>
              <a:spcAft>
                <a:spcPts val="0"/>
              </a:spcAft>
              <a:buClr>
                <a:srgbClr val="000000"/>
              </a:buClr>
              <a:buSzPts val="3200"/>
              <a:buFont typeface="Arial"/>
              <a:buNone/>
              <a:defRPr sz="3200"/>
            </a:lvl3pPr>
            <a:lvl4pPr marL="0" marR="0" lvl="3" indent="0" algn="l">
              <a:lnSpc>
                <a:spcPct val="120000"/>
              </a:lnSpc>
              <a:spcBef>
                <a:spcPts val="0"/>
              </a:spcBef>
              <a:spcAft>
                <a:spcPts val="0"/>
              </a:spcAft>
              <a:buClr>
                <a:srgbClr val="000000"/>
              </a:buClr>
              <a:buSzPts val="3200"/>
              <a:buFont typeface="Arial"/>
              <a:buNone/>
              <a:defRPr sz="3200"/>
            </a:lvl4pPr>
            <a:lvl5pPr marL="0" marR="0" lvl="4" indent="0" algn="l">
              <a:lnSpc>
                <a:spcPct val="120000"/>
              </a:lnSpc>
              <a:spcBef>
                <a:spcPts val="0"/>
              </a:spcBef>
              <a:spcAft>
                <a:spcPts val="0"/>
              </a:spcAft>
              <a:buClr>
                <a:srgbClr val="000000"/>
              </a:buClr>
              <a:buSzPts val="3200"/>
              <a:buFont typeface="Arial"/>
              <a:buNone/>
              <a:defRPr sz="3200"/>
            </a:lvl5pPr>
            <a:lvl6pPr marL="0" marR="0" lvl="5" indent="0" algn="l">
              <a:lnSpc>
                <a:spcPct val="120000"/>
              </a:lnSpc>
              <a:spcBef>
                <a:spcPts val="0"/>
              </a:spcBef>
              <a:spcAft>
                <a:spcPts val="0"/>
              </a:spcAft>
              <a:buClr>
                <a:srgbClr val="000000"/>
              </a:buClr>
              <a:buSzPts val="3200"/>
              <a:buFont typeface="Arial"/>
              <a:buNone/>
              <a:defRPr sz="3200"/>
            </a:lvl6pPr>
            <a:lvl7pPr marL="0" marR="0" lvl="6" indent="0" algn="l">
              <a:lnSpc>
                <a:spcPct val="120000"/>
              </a:lnSpc>
              <a:spcBef>
                <a:spcPts val="0"/>
              </a:spcBef>
              <a:spcAft>
                <a:spcPts val="0"/>
              </a:spcAft>
              <a:buClr>
                <a:srgbClr val="000000"/>
              </a:buClr>
              <a:buSzPts val="3200"/>
              <a:buFont typeface="Arial"/>
              <a:buNone/>
              <a:defRPr sz="3200"/>
            </a:lvl7pPr>
            <a:lvl8pPr marL="0" marR="0" lvl="7" indent="0" algn="l">
              <a:lnSpc>
                <a:spcPct val="120000"/>
              </a:lnSpc>
              <a:spcBef>
                <a:spcPts val="0"/>
              </a:spcBef>
              <a:spcAft>
                <a:spcPts val="0"/>
              </a:spcAft>
              <a:buClr>
                <a:srgbClr val="000000"/>
              </a:buClr>
              <a:buSzPts val="3200"/>
              <a:buFont typeface="Arial"/>
              <a:buNone/>
              <a:defRPr sz="3200"/>
            </a:lvl8pPr>
            <a:lvl9pPr marL="0" marR="0" lvl="8" indent="0" algn="l">
              <a:lnSpc>
                <a:spcPct val="120000"/>
              </a:lnSpc>
              <a:spcBef>
                <a:spcPts val="0"/>
              </a:spcBef>
              <a:spcAft>
                <a:spcPts val="0"/>
              </a:spcAft>
              <a:buClr>
                <a:srgbClr val="000000"/>
              </a:buClr>
              <a:buSzPts val="3200"/>
              <a:buFont typeface="Arial"/>
              <a:buNone/>
              <a:defRPr sz="3200"/>
            </a:lvl9pPr>
          </a:lstStyle>
          <a:p>
            <a:pPr marL="0" lvl="0" indent="0" algn="l" rtl="0">
              <a:spcBef>
                <a:spcPts val="0"/>
              </a:spcBef>
              <a:spcAft>
                <a:spcPts val="0"/>
              </a:spcAft>
              <a:buNone/>
            </a:pPr>
            <a:fld id="{00000000-1234-1234-1234-123412341234}" type="slidenum">
              <a:rPr lang="en-US"/>
              <a:t>‹#›</a:t>
            </a:fld>
            <a:endParaRPr sz="2400"/>
          </a:p>
        </p:txBody>
      </p:sp>
    </p:spTree>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5" Type="http://schemas.openxmlformats.org/officeDocument/2006/relationships/slideLayout" Target="../slideLayouts/slideLayout5.xml"/><Relationship Id="rId90" Type="http://schemas.openxmlformats.org/officeDocument/2006/relationships/slideLayout" Target="../slideLayouts/slideLayout90.xml"/><Relationship Id="rId95" Type="http://schemas.openxmlformats.org/officeDocument/2006/relationships/slideLayout" Target="../slideLayouts/slideLayout95.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91" Type="http://schemas.openxmlformats.org/officeDocument/2006/relationships/slideLayout" Target="../slideLayouts/slideLayout91.xml"/><Relationship Id="rId96" Type="http://schemas.openxmlformats.org/officeDocument/2006/relationships/slideLayout" Target="../slideLayouts/slideLayout96.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94" Type="http://schemas.openxmlformats.org/officeDocument/2006/relationships/slideLayout" Target="../slideLayouts/slideLayout94.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97" Type="http://schemas.openxmlformats.org/officeDocument/2006/relationships/slideLayout" Target="../slideLayouts/slideLayout97.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56" Type="http://schemas.openxmlformats.org/officeDocument/2006/relationships/slideLayout" Target="../slideLayouts/slideLayout56.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93" Type="http://schemas.openxmlformats.org/officeDocument/2006/relationships/slideLayout" Target="../slideLayouts/slideLayout93.xml"/><Relationship Id="rId98"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p:nvPr/>
        </p:nvSpPr>
        <p:spPr>
          <a:xfrm rot="-5400000">
            <a:off x="17926046" y="6154607"/>
            <a:ext cx="12395400" cy="528300"/>
          </a:xfrm>
          <a:prstGeom prst="rect">
            <a:avLst/>
          </a:prstGeom>
          <a:noFill/>
          <a:ln>
            <a:noFill/>
          </a:ln>
        </p:spPr>
        <p:txBody>
          <a:bodyPr spcFirstLastPara="1" wrap="square" lIns="91375" tIns="91375" rIns="91375" bIns="91375" anchor="t" anchorCtr="0">
            <a:noAutofit/>
          </a:bodyPr>
          <a:lstStyle/>
          <a:p>
            <a:pPr marL="0" marR="0" lvl="0" indent="0" algn="l" rtl="0">
              <a:lnSpc>
                <a:spcPct val="90000"/>
              </a:lnSpc>
              <a:spcBef>
                <a:spcPts val="0"/>
              </a:spcBef>
              <a:spcAft>
                <a:spcPts val="0"/>
              </a:spcAft>
              <a:buClr>
                <a:srgbClr val="000000"/>
              </a:buClr>
              <a:buSzPts val="2400"/>
              <a:buFont typeface="Arial"/>
              <a:buNone/>
            </a:pPr>
            <a:r>
              <a:rPr lang="en-US" sz="2400"/>
              <a:t>CENTRINNO Handbook - Regenerative neighbourhoods in the making</a:t>
            </a:r>
            <a:endParaRPr/>
          </a:p>
        </p:txBody>
      </p:sp>
      <p:sp>
        <p:nvSpPr>
          <p:cNvPr id="7" name="Google Shape;7;p1"/>
          <p:cNvSpPr txBox="1">
            <a:spLocks noGrp="1"/>
          </p:cNvSpPr>
          <p:nvPr>
            <p:ph type="title"/>
          </p:nvPr>
        </p:nvSpPr>
        <p:spPr>
          <a:xfrm>
            <a:off x="1219200" y="449643"/>
            <a:ext cx="21945600" cy="2485264"/>
          </a:xfrm>
          <a:prstGeom prst="rect">
            <a:avLst/>
          </a:prstGeom>
          <a:noFill/>
          <a:ln>
            <a:noFill/>
          </a:ln>
        </p:spPr>
        <p:txBody>
          <a:bodyPr spcFirstLastPara="1" wrap="square" lIns="50800" tIns="50800" rIns="50800" bIns="50800" anchor="ctr" anchorCtr="0">
            <a:noAutofit/>
          </a:bodyPr>
          <a:lstStyle>
            <a:lvl1pPr marR="0" lvl="0" algn="l" rtl="0">
              <a:lnSpc>
                <a:spcPct val="90000"/>
              </a:lnSpc>
              <a:spcBef>
                <a:spcPts val="0"/>
              </a:spcBef>
              <a:spcAft>
                <a:spcPts val="0"/>
              </a:spcAft>
              <a:buClr>
                <a:srgbClr val="000000"/>
              </a:buClr>
              <a:buSzPts val="8800"/>
              <a:buFont typeface="Arial"/>
              <a:buNone/>
              <a:defRPr sz="8800" b="0" i="0" u="none" strike="noStrike" cap="none">
                <a:solidFill>
                  <a:srgbClr val="000000"/>
                </a:solidFill>
                <a:latin typeface="Arial"/>
                <a:ea typeface="Arial"/>
                <a:cs typeface="Arial"/>
                <a:sym typeface="Arial"/>
              </a:defRPr>
            </a:lvl1pPr>
            <a:lvl2pPr marR="0" lvl="1" algn="l" rtl="0">
              <a:lnSpc>
                <a:spcPct val="90000"/>
              </a:lnSpc>
              <a:spcBef>
                <a:spcPts val="0"/>
              </a:spcBef>
              <a:spcAft>
                <a:spcPts val="0"/>
              </a:spcAft>
              <a:buClr>
                <a:srgbClr val="000000"/>
              </a:buClr>
              <a:buSzPts val="8800"/>
              <a:buFont typeface="Arial"/>
              <a:buNone/>
              <a:defRPr sz="8800" b="0" i="0" u="none" strike="noStrike" cap="none">
                <a:solidFill>
                  <a:srgbClr val="000000"/>
                </a:solidFill>
                <a:latin typeface="Arial"/>
                <a:ea typeface="Arial"/>
                <a:cs typeface="Arial"/>
                <a:sym typeface="Arial"/>
              </a:defRPr>
            </a:lvl2pPr>
            <a:lvl3pPr marR="0" lvl="2" algn="l" rtl="0">
              <a:lnSpc>
                <a:spcPct val="90000"/>
              </a:lnSpc>
              <a:spcBef>
                <a:spcPts val="0"/>
              </a:spcBef>
              <a:spcAft>
                <a:spcPts val="0"/>
              </a:spcAft>
              <a:buClr>
                <a:srgbClr val="000000"/>
              </a:buClr>
              <a:buSzPts val="8800"/>
              <a:buFont typeface="Arial"/>
              <a:buNone/>
              <a:defRPr sz="8800" b="0" i="0" u="none" strike="noStrike" cap="none">
                <a:solidFill>
                  <a:srgbClr val="000000"/>
                </a:solidFill>
                <a:latin typeface="Arial"/>
                <a:ea typeface="Arial"/>
                <a:cs typeface="Arial"/>
                <a:sym typeface="Arial"/>
              </a:defRPr>
            </a:lvl3pPr>
            <a:lvl4pPr marR="0" lvl="3" algn="l" rtl="0">
              <a:lnSpc>
                <a:spcPct val="90000"/>
              </a:lnSpc>
              <a:spcBef>
                <a:spcPts val="0"/>
              </a:spcBef>
              <a:spcAft>
                <a:spcPts val="0"/>
              </a:spcAft>
              <a:buClr>
                <a:srgbClr val="000000"/>
              </a:buClr>
              <a:buSzPts val="8800"/>
              <a:buFont typeface="Arial"/>
              <a:buNone/>
              <a:defRPr sz="8800" b="0" i="0" u="none" strike="noStrike" cap="none">
                <a:solidFill>
                  <a:srgbClr val="000000"/>
                </a:solidFill>
                <a:latin typeface="Arial"/>
                <a:ea typeface="Arial"/>
                <a:cs typeface="Arial"/>
                <a:sym typeface="Arial"/>
              </a:defRPr>
            </a:lvl4pPr>
            <a:lvl5pPr marR="0" lvl="4" algn="l" rtl="0">
              <a:lnSpc>
                <a:spcPct val="90000"/>
              </a:lnSpc>
              <a:spcBef>
                <a:spcPts val="0"/>
              </a:spcBef>
              <a:spcAft>
                <a:spcPts val="0"/>
              </a:spcAft>
              <a:buClr>
                <a:srgbClr val="000000"/>
              </a:buClr>
              <a:buSzPts val="8800"/>
              <a:buFont typeface="Arial"/>
              <a:buNone/>
              <a:defRPr sz="8800" b="0" i="0" u="none" strike="noStrike" cap="none">
                <a:solidFill>
                  <a:srgbClr val="000000"/>
                </a:solidFill>
                <a:latin typeface="Arial"/>
                <a:ea typeface="Arial"/>
                <a:cs typeface="Arial"/>
                <a:sym typeface="Arial"/>
              </a:defRPr>
            </a:lvl5pPr>
            <a:lvl6pPr marR="0" lvl="5" algn="l" rtl="0">
              <a:lnSpc>
                <a:spcPct val="90000"/>
              </a:lnSpc>
              <a:spcBef>
                <a:spcPts val="0"/>
              </a:spcBef>
              <a:spcAft>
                <a:spcPts val="0"/>
              </a:spcAft>
              <a:buClr>
                <a:srgbClr val="000000"/>
              </a:buClr>
              <a:buSzPts val="8800"/>
              <a:buFont typeface="Arial"/>
              <a:buNone/>
              <a:defRPr sz="8800" b="0" i="0" u="none" strike="noStrike" cap="none">
                <a:solidFill>
                  <a:srgbClr val="000000"/>
                </a:solidFill>
                <a:latin typeface="Arial"/>
                <a:ea typeface="Arial"/>
                <a:cs typeface="Arial"/>
                <a:sym typeface="Arial"/>
              </a:defRPr>
            </a:lvl6pPr>
            <a:lvl7pPr marR="0" lvl="6" algn="l" rtl="0">
              <a:lnSpc>
                <a:spcPct val="90000"/>
              </a:lnSpc>
              <a:spcBef>
                <a:spcPts val="0"/>
              </a:spcBef>
              <a:spcAft>
                <a:spcPts val="0"/>
              </a:spcAft>
              <a:buClr>
                <a:srgbClr val="000000"/>
              </a:buClr>
              <a:buSzPts val="8800"/>
              <a:buFont typeface="Arial"/>
              <a:buNone/>
              <a:defRPr sz="8800" b="0" i="0" u="none" strike="noStrike" cap="none">
                <a:solidFill>
                  <a:srgbClr val="000000"/>
                </a:solidFill>
                <a:latin typeface="Arial"/>
                <a:ea typeface="Arial"/>
                <a:cs typeface="Arial"/>
                <a:sym typeface="Arial"/>
              </a:defRPr>
            </a:lvl7pPr>
            <a:lvl8pPr marR="0" lvl="7" algn="l" rtl="0">
              <a:lnSpc>
                <a:spcPct val="90000"/>
              </a:lnSpc>
              <a:spcBef>
                <a:spcPts val="0"/>
              </a:spcBef>
              <a:spcAft>
                <a:spcPts val="0"/>
              </a:spcAft>
              <a:buClr>
                <a:srgbClr val="000000"/>
              </a:buClr>
              <a:buSzPts val="8800"/>
              <a:buFont typeface="Arial"/>
              <a:buNone/>
              <a:defRPr sz="8800" b="0" i="0" u="none" strike="noStrike" cap="none">
                <a:solidFill>
                  <a:srgbClr val="000000"/>
                </a:solidFill>
                <a:latin typeface="Arial"/>
                <a:ea typeface="Arial"/>
                <a:cs typeface="Arial"/>
                <a:sym typeface="Arial"/>
              </a:defRPr>
            </a:lvl8pPr>
            <a:lvl9pPr marR="0" lvl="8" algn="l" rtl="0">
              <a:lnSpc>
                <a:spcPct val="90000"/>
              </a:lnSpc>
              <a:spcBef>
                <a:spcPts val="0"/>
              </a:spcBef>
              <a:spcAft>
                <a:spcPts val="0"/>
              </a:spcAft>
              <a:buClr>
                <a:srgbClr val="000000"/>
              </a:buClr>
              <a:buSzPts val="8800"/>
              <a:buFont typeface="Arial"/>
              <a:buNone/>
              <a:defRPr sz="8800" b="0" i="0" u="none" strike="noStrike" cap="none">
                <a:solidFill>
                  <a:srgbClr val="000000"/>
                </a:solidFill>
                <a:latin typeface="Arial"/>
                <a:ea typeface="Arial"/>
                <a:cs typeface="Arial"/>
                <a:sym typeface="Arial"/>
              </a:defRPr>
            </a:lvl9pPr>
          </a:lstStyle>
          <a:p>
            <a:endParaRPr/>
          </a:p>
        </p:txBody>
      </p:sp>
      <p:sp>
        <p:nvSpPr>
          <p:cNvPr id="8" name="Google Shape;8;p1"/>
          <p:cNvSpPr txBox="1">
            <a:spLocks noGrp="1"/>
          </p:cNvSpPr>
          <p:nvPr>
            <p:ph type="body" idx="1"/>
          </p:nvPr>
        </p:nvSpPr>
        <p:spPr>
          <a:xfrm>
            <a:off x="1219200" y="2934906"/>
            <a:ext cx="21945600" cy="9582913"/>
          </a:xfrm>
          <a:prstGeom prst="rect">
            <a:avLst/>
          </a:prstGeom>
          <a:noFill/>
          <a:ln>
            <a:noFill/>
          </a:ln>
        </p:spPr>
        <p:txBody>
          <a:bodyPr spcFirstLastPara="1" wrap="square" lIns="50800" tIns="50800" rIns="50800" bIns="50800" anchor="ctr" anchorCtr="0">
            <a:noAutofit/>
          </a:bodyPr>
          <a:lstStyle>
            <a:lvl1pPr marL="457200" marR="0" lvl="0" indent="-419100"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1pPr>
            <a:lvl2pPr marL="914400" marR="0" lvl="1" indent="-419100"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2pPr>
            <a:lvl3pPr marL="1371600" marR="0" lvl="2" indent="-419100"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3pPr>
            <a:lvl4pPr marL="1828800" marR="0" lvl="3" indent="-419100"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4pPr>
            <a:lvl5pPr marL="2286000" marR="0" lvl="4" indent="-419100"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5pPr>
            <a:lvl6pPr marL="2743200" marR="0" lvl="5" indent="-419100"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6pPr>
            <a:lvl7pPr marL="3200400" marR="0" lvl="6" indent="-419100"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7pPr>
            <a:lvl8pPr marL="3657600" marR="0" lvl="7" indent="-419100"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8pPr>
            <a:lvl9pPr marL="4114800" marR="0" lvl="8" indent="-419100" algn="l" rtl="0">
              <a:lnSpc>
                <a:spcPct val="120000"/>
              </a:lnSpc>
              <a:spcBef>
                <a:spcPts val="59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9pPr>
          </a:lstStyle>
          <a:p>
            <a:endParaRPr/>
          </a:p>
        </p:txBody>
      </p:sp>
      <p:sp>
        <p:nvSpPr>
          <p:cNvPr id="9" name="Google Shape;9;p1"/>
          <p:cNvSpPr txBox="1">
            <a:spLocks noGrp="1"/>
          </p:cNvSpPr>
          <p:nvPr>
            <p:ph type="sldNum" idx="12"/>
          </p:nvPr>
        </p:nvSpPr>
        <p:spPr>
          <a:xfrm>
            <a:off x="23211275" y="12888499"/>
            <a:ext cx="453331" cy="447229"/>
          </a:xfrm>
          <a:prstGeom prst="rect">
            <a:avLst/>
          </a:prstGeom>
          <a:noFill/>
          <a:ln>
            <a:noFill/>
          </a:ln>
        </p:spPr>
        <p:txBody>
          <a:bodyPr spcFirstLastPara="1" wrap="square" lIns="50800" tIns="50800" rIns="50800" bIns="50800" anchor="t" anchorCtr="0">
            <a:noAutofit/>
          </a:bodyPr>
          <a:lstStyle>
            <a:lvl1pPr marL="0" marR="0" lvl="0" indent="0" algn="r" rtl="0">
              <a:lnSpc>
                <a:spcPct val="12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1pPr>
            <a:lvl2pPr marL="0" marR="0" lvl="1" indent="0" algn="r" rtl="0">
              <a:lnSpc>
                <a:spcPct val="12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2pPr>
            <a:lvl3pPr marL="0" marR="0" lvl="2" indent="0" algn="r" rtl="0">
              <a:lnSpc>
                <a:spcPct val="12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3pPr>
            <a:lvl4pPr marL="0" marR="0" lvl="3" indent="0" algn="r" rtl="0">
              <a:lnSpc>
                <a:spcPct val="12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4pPr>
            <a:lvl5pPr marL="0" marR="0" lvl="4" indent="0" algn="r" rtl="0">
              <a:lnSpc>
                <a:spcPct val="12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5pPr>
            <a:lvl6pPr marL="0" marR="0" lvl="5" indent="0" algn="r" rtl="0">
              <a:lnSpc>
                <a:spcPct val="12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6pPr>
            <a:lvl7pPr marL="0" marR="0" lvl="6" indent="0" algn="r" rtl="0">
              <a:lnSpc>
                <a:spcPct val="12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7pPr>
            <a:lvl8pPr marL="0" marR="0" lvl="7" indent="0" algn="r" rtl="0">
              <a:lnSpc>
                <a:spcPct val="12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8pPr>
            <a:lvl9pPr marL="0" marR="0" lvl="8" indent="0" algn="r" rtl="0">
              <a:lnSpc>
                <a:spcPct val="12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sz="140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 id="2147483689" r:id="rId42"/>
    <p:sldLayoutId id="2147483690" r:id="rId43"/>
    <p:sldLayoutId id="2147483691" r:id="rId44"/>
    <p:sldLayoutId id="2147483692" r:id="rId45"/>
    <p:sldLayoutId id="2147483693" r:id="rId46"/>
    <p:sldLayoutId id="2147483694" r:id="rId47"/>
    <p:sldLayoutId id="2147483695" r:id="rId48"/>
    <p:sldLayoutId id="2147483696" r:id="rId49"/>
    <p:sldLayoutId id="2147483697" r:id="rId50"/>
    <p:sldLayoutId id="2147483698" r:id="rId51"/>
    <p:sldLayoutId id="2147483699" r:id="rId52"/>
    <p:sldLayoutId id="2147483700" r:id="rId53"/>
    <p:sldLayoutId id="2147483701" r:id="rId54"/>
    <p:sldLayoutId id="2147483702" r:id="rId55"/>
    <p:sldLayoutId id="2147483703" r:id="rId56"/>
    <p:sldLayoutId id="2147483704" r:id="rId57"/>
    <p:sldLayoutId id="2147483705" r:id="rId58"/>
    <p:sldLayoutId id="2147483706" r:id="rId59"/>
    <p:sldLayoutId id="2147483707" r:id="rId60"/>
    <p:sldLayoutId id="2147483708" r:id="rId61"/>
    <p:sldLayoutId id="2147483709" r:id="rId62"/>
    <p:sldLayoutId id="2147483710" r:id="rId63"/>
    <p:sldLayoutId id="2147483711" r:id="rId64"/>
    <p:sldLayoutId id="2147483712" r:id="rId65"/>
    <p:sldLayoutId id="2147483713" r:id="rId66"/>
    <p:sldLayoutId id="2147483714" r:id="rId67"/>
    <p:sldLayoutId id="2147483715" r:id="rId68"/>
    <p:sldLayoutId id="2147483716" r:id="rId69"/>
    <p:sldLayoutId id="2147483717" r:id="rId70"/>
    <p:sldLayoutId id="2147483718" r:id="rId71"/>
    <p:sldLayoutId id="2147483719" r:id="rId72"/>
    <p:sldLayoutId id="2147483720" r:id="rId73"/>
    <p:sldLayoutId id="2147483721" r:id="rId74"/>
    <p:sldLayoutId id="2147483722" r:id="rId75"/>
    <p:sldLayoutId id="2147483723" r:id="rId76"/>
    <p:sldLayoutId id="2147483724" r:id="rId77"/>
    <p:sldLayoutId id="2147483725" r:id="rId78"/>
    <p:sldLayoutId id="2147483726" r:id="rId79"/>
    <p:sldLayoutId id="2147483727" r:id="rId80"/>
    <p:sldLayoutId id="2147483728" r:id="rId81"/>
    <p:sldLayoutId id="2147483729" r:id="rId82"/>
    <p:sldLayoutId id="2147483730" r:id="rId83"/>
    <p:sldLayoutId id="2147483731" r:id="rId84"/>
    <p:sldLayoutId id="2147483732" r:id="rId85"/>
    <p:sldLayoutId id="2147483733" r:id="rId86"/>
    <p:sldLayoutId id="2147483734" r:id="rId87"/>
    <p:sldLayoutId id="2147483735" r:id="rId88"/>
    <p:sldLayoutId id="2147483736" r:id="rId89"/>
    <p:sldLayoutId id="2147483737" r:id="rId90"/>
    <p:sldLayoutId id="2147483738" r:id="rId91"/>
    <p:sldLayoutId id="2147483739" r:id="rId92"/>
    <p:sldLayoutId id="2147483740" r:id="rId93"/>
    <p:sldLayoutId id="2147483741" r:id="rId94"/>
    <p:sldLayoutId id="2147483742" r:id="rId95"/>
    <p:sldLayoutId id="2147483743" r:id="rId96"/>
    <p:sldLayoutId id="2147483744" r:id="rId9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16.jp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18.jp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19.jp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20.jp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jp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2.png"/><Relationship Id="rId5" Type="http://schemas.openxmlformats.org/officeDocument/2006/relationships/image" Target="../media/image8.png"/><Relationship Id="rId10" Type="http://schemas.openxmlformats.org/officeDocument/2006/relationships/image" Target="../media/image11.png"/><Relationship Id="rId4" Type="http://schemas.openxmlformats.org/officeDocument/2006/relationships/image" Target="../media/image7.png"/><Relationship Id="rId9"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12.jp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28CD1"/>
        </a:solidFill>
        <a:effectLst/>
      </p:bgPr>
    </p:bg>
    <p:spTree>
      <p:nvGrpSpPr>
        <p:cNvPr id="1" name="Shape 420">
          <a:extLst>
            <a:ext uri="{FF2B5EF4-FFF2-40B4-BE49-F238E27FC236}">
              <a16:creationId xmlns:a16="http://schemas.microsoft.com/office/drawing/2014/main" id="{0BB916B5-2ECA-CC2F-D00A-DCF0E1695C3E}"/>
            </a:ext>
          </a:extLst>
        </p:cNvPr>
        <p:cNvGrpSpPr/>
        <p:nvPr/>
      </p:nvGrpSpPr>
      <p:grpSpPr>
        <a:xfrm>
          <a:off x="0" y="0"/>
          <a:ext cx="0" cy="0"/>
          <a:chOff x="0" y="0"/>
          <a:chExt cx="0" cy="0"/>
        </a:xfrm>
      </p:grpSpPr>
      <p:pic>
        <p:nvPicPr>
          <p:cNvPr id="424" name="Google Shape;424;p94" descr="Image">
            <a:extLst>
              <a:ext uri="{FF2B5EF4-FFF2-40B4-BE49-F238E27FC236}">
                <a16:creationId xmlns:a16="http://schemas.microsoft.com/office/drawing/2014/main" id="{CFBAAD9F-74B2-18FC-39BA-27A3A164AE95}"/>
              </a:ext>
            </a:extLst>
          </p:cNvPr>
          <p:cNvPicPr preferRelativeResize="0"/>
          <p:nvPr/>
        </p:nvPicPr>
        <p:blipFill rotWithShape="1">
          <a:blip r:embed="rId3">
            <a:alphaModFix/>
          </a:blip>
          <a:srcRect/>
          <a:stretch/>
        </p:blipFill>
        <p:spPr>
          <a:xfrm>
            <a:off x="1326718" y="1145111"/>
            <a:ext cx="3205604" cy="1328393"/>
          </a:xfrm>
          <a:prstGeom prst="rect">
            <a:avLst/>
          </a:prstGeom>
          <a:noFill/>
          <a:ln>
            <a:noFill/>
          </a:ln>
        </p:spPr>
      </p:pic>
      <p:pic>
        <p:nvPicPr>
          <p:cNvPr id="425" name="Google Shape;425;p94">
            <a:extLst>
              <a:ext uri="{FF2B5EF4-FFF2-40B4-BE49-F238E27FC236}">
                <a16:creationId xmlns:a16="http://schemas.microsoft.com/office/drawing/2014/main" id="{A5FB1B2F-FF9F-5EDA-6BB1-CE678952BCCA}"/>
              </a:ext>
            </a:extLst>
          </p:cNvPr>
          <p:cNvPicPr preferRelativeResize="0"/>
          <p:nvPr/>
        </p:nvPicPr>
        <p:blipFill rotWithShape="1">
          <a:blip r:embed="rId4">
            <a:alphaModFix/>
          </a:blip>
          <a:srcRect/>
          <a:stretch/>
        </p:blipFill>
        <p:spPr>
          <a:xfrm>
            <a:off x="1326725" y="11401075"/>
            <a:ext cx="8236919" cy="1117950"/>
          </a:xfrm>
          <a:prstGeom prst="rect">
            <a:avLst/>
          </a:prstGeom>
          <a:noFill/>
          <a:ln>
            <a:noFill/>
          </a:ln>
        </p:spPr>
      </p:pic>
      <p:sp>
        <p:nvSpPr>
          <p:cNvPr id="2" name="Google Shape;442;p99">
            <a:extLst>
              <a:ext uri="{FF2B5EF4-FFF2-40B4-BE49-F238E27FC236}">
                <a16:creationId xmlns:a16="http://schemas.microsoft.com/office/drawing/2014/main" id="{B728CCBF-27B2-E1A1-3F37-12A7439FEDB0}"/>
              </a:ext>
            </a:extLst>
          </p:cNvPr>
          <p:cNvSpPr txBox="1"/>
          <p:nvPr/>
        </p:nvSpPr>
        <p:spPr>
          <a:xfrm>
            <a:off x="610021" y="3256136"/>
            <a:ext cx="11719354" cy="5717443"/>
          </a:xfrm>
          <a:prstGeom prst="rect">
            <a:avLst/>
          </a:prstGeom>
          <a:noFill/>
          <a:ln>
            <a:noFill/>
          </a:ln>
        </p:spPr>
        <p:txBody>
          <a:bodyPr spcFirstLastPara="1" wrap="square" lIns="91375" tIns="91375" rIns="91375" bIns="91375" anchor="t" anchorCtr="0">
            <a:noAutofit/>
          </a:bodyPr>
          <a:lstStyle/>
          <a:p>
            <a:pPr marL="0" marR="0" lvl="0" indent="0" algn="l" defTabSz="914400" rtl="0" eaLnBrk="1" fontAlgn="auto" latinLnBrk="0" hangingPunct="1">
              <a:lnSpc>
                <a:spcPct val="90000"/>
              </a:lnSpc>
              <a:spcBef>
                <a:spcPts val="0"/>
              </a:spcBef>
              <a:spcAft>
                <a:spcPts val="0"/>
              </a:spcAft>
              <a:buClr>
                <a:srgbClr val="000000"/>
              </a:buClr>
              <a:buSzPts val="10400"/>
              <a:buFont typeface="Arial"/>
              <a:buNone/>
              <a:tabLst/>
              <a:defRPr/>
            </a:pPr>
            <a:r>
              <a:rPr kumimoji="0" lang="en-GB" sz="10400" b="0" i="0" u="none" strike="noStrike" kern="0" cap="none" spc="0" normalizeH="0" baseline="0" noProof="0" dirty="0">
                <a:ln>
                  <a:noFill/>
                </a:ln>
                <a:solidFill>
                  <a:srgbClr val="000000"/>
                </a:solidFill>
                <a:effectLst/>
                <a:uLnTx/>
                <a:uFillTx/>
                <a:latin typeface="Arial"/>
                <a:ea typeface="Arial"/>
                <a:cs typeface="Arial"/>
                <a:sym typeface="Arial"/>
              </a:rPr>
              <a:t>CENTRINNO </a:t>
            </a:r>
          </a:p>
          <a:p>
            <a:pPr marL="0" marR="0" lvl="0" indent="0" algn="l" defTabSz="914400" rtl="0" eaLnBrk="1" fontAlgn="auto" latinLnBrk="0" hangingPunct="1">
              <a:lnSpc>
                <a:spcPct val="90000"/>
              </a:lnSpc>
              <a:spcBef>
                <a:spcPts val="0"/>
              </a:spcBef>
              <a:spcAft>
                <a:spcPts val="0"/>
              </a:spcAft>
              <a:buClr>
                <a:srgbClr val="000000"/>
              </a:buClr>
              <a:buSzPts val="10400"/>
              <a:buFont typeface="Arial"/>
              <a:buNone/>
              <a:tabLst/>
              <a:defRPr/>
            </a:pPr>
            <a:r>
              <a:rPr lang="en-GB" sz="10400" dirty="0"/>
              <a:t>Handbook</a:t>
            </a:r>
            <a:endParaRPr kumimoji="0" lang="en-GB" sz="72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90000"/>
              </a:lnSpc>
              <a:spcBef>
                <a:spcPts val="0"/>
              </a:spcBef>
              <a:spcAft>
                <a:spcPts val="0"/>
              </a:spcAft>
              <a:buClr>
                <a:srgbClr val="000000"/>
              </a:buClr>
              <a:buSzPts val="10400"/>
              <a:buFont typeface="Arial"/>
              <a:buNone/>
              <a:tabLst/>
              <a:defRPr/>
            </a:pPr>
            <a:endParaRPr kumimoji="0" lang="en-GB" sz="7200" b="0" i="0" u="none" strike="noStrike" kern="0" cap="none" spc="0" normalizeH="0" baseline="0" noProof="0" dirty="0">
              <a:ln>
                <a:noFill/>
              </a:ln>
              <a:solidFill>
                <a:srgbClr val="000000"/>
              </a:solidFill>
              <a:effectLst/>
              <a:highlight>
                <a:srgbClr val="FFFF00"/>
              </a:highlight>
              <a:uLnTx/>
              <a:uFillTx/>
              <a:latin typeface="Arial"/>
              <a:cs typeface="Arial"/>
              <a:sym typeface="Arial"/>
            </a:endParaRPr>
          </a:p>
          <a:p>
            <a:pPr marL="0" marR="0" lvl="0" indent="0" algn="l" defTabSz="914400" rtl="0" eaLnBrk="1" fontAlgn="auto" latinLnBrk="0" hangingPunct="1">
              <a:lnSpc>
                <a:spcPct val="90000"/>
              </a:lnSpc>
              <a:spcBef>
                <a:spcPts val="0"/>
              </a:spcBef>
              <a:spcAft>
                <a:spcPts val="0"/>
              </a:spcAft>
              <a:buClr>
                <a:srgbClr val="000000"/>
              </a:buClr>
              <a:buSzPts val="10400"/>
              <a:buFont typeface="Arial"/>
              <a:buNone/>
              <a:tabLst/>
              <a:defRPr/>
            </a:pPr>
            <a:endParaRPr kumimoji="0" lang="en-GB" sz="28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90000"/>
              </a:lnSpc>
              <a:spcBef>
                <a:spcPts val="0"/>
              </a:spcBef>
              <a:spcAft>
                <a:spcPts val="0"/>
              </a:spcAft>
              <a:buClr>
                <a:srgbClr val="000000"/>
              </a:buClr>
              <a:buSzPts val="10400"/>
              <a:buFont typeface="Arial"/>
              <a:buNone/>
              <a:tabLst/>
              <a:defRPr/>
            </a:pPr>
            <a:endParaRPr kumimoji="0" lang="en-GB" sz="2800" b="0" i="0" u="none" strike="noStrike" kern="0" cap="none" spc="0" normalizeH="0" baseline="0" noProof="0" dirty="0">
              <a:ln>
                <a:noFill/>
              </a:ln>
              <a:solidFill>
                <a:srgbClr val="000000"/>
              </a:solidFill>
              <a:effectLst/>
              <a:uLnTx/>
              <a:uFillTx/>
              <a:latin typeface="Arial"/>
              <a:cs typeface="Arial"/>
              <a:sym typeface="Arial"/>
            </a:endParaRPr>
          </a:p>
        </p:txBody>
      </p:sp>
      <p:sp>
        <p:nvSpPr>
          <p:cNvPr id="3" name="Google Shape;570;p111">
            <a:extLst>
              <a:ext uri="{FF2B5EF4-FFF2-40B4-BE49-F238E27FC236}">
                <a16:creationId xmlns:a16="http://schemas.microsoft.com/office/drawing/2014/main" id="{9335580F-B4A3-1E11-2539-37C50F107F78}"/>
              </a:ext>
            </a:extLst>
          </p:cNvPr>
          <p:cNvSpPr txBox="1"/>
          <p:nvPr/>
        </p:nvSpPr>
        <p:spPr>
          <a:xfrm>
            <a:off x="610020" y="8778238"/>
            <a:ext cx="11002657" cy="1955946"/>
          </a:xfrm>
          <a:prstGeom prst="rect">
            <a:avLst/>
          </a:prstGeom>
          <a:noFill/>
          <a:ln>
            <a:noFill/>
          </a:ln>
        </p:spPr>
        <p:txBody>
          <a:bodyPr spcFirstLastPara="1" wrap="square" lIns="48750" tIns="48750" rIns="48750" bIns="48750" anchor="t" anchorCtr="0">
            <a:noAutofit/>
          </a:bodyPr>
          <a:lstStyle/>
          <a:p>
            <a:pPr marL="0" marR="0" lvl="0" indent="0" algn="l" defTabSz="914400" rtl="0" eaLnBrk="1" fontAlgn="auto" latinLnBrk="0" hangingPunct="1">
              <a:lnSpc>
                <a:spcPct val="90000"/>
              </a:lnSpc>
              <a:spcBef>
                <a:spcPts val="0"/>
              </a:spcBef>
              <a:spcAft>
                <a:spcPts val="0"/>
              </a:spcAft>
              <a:buClr>
                <a:srgbClr val="000000"/>
              </a:buClr>
              <a:buSzPts val="3500"/>
              <a:buFont typeface="Arial"/>
              <a:buNone/>
              <a:tabLst/>
              <a:defRPr/>
            </a:pPr>
            <a:r>
              <a:rPr kumimoji="0" lang="en-GB" sz="3500" b="1" i="0" u="none" strike="noStrike" kern="0" cap="none" spc="0" normalizeH="0" baseline="0" noProof="0" dirty="0">
                <a:ln>
                  <a:noFill/>
                </a:ln>
                <a:solidFill>
                  <a:srgbClr val="000000"/>
                </a:solidFill>
                <a:effectLst/>
                <a:uLnTx/>
                <a:uFillTx/>
                <a:latin typeface="Arial"/>
                <a:ea typeface="Arial"/>
                <a:cs typeface="Arial"/>
                <a:sym typeface="Arial"/>
              </a:rPr>
              <a:t>Marion Real – IAAC / Fab Lab Barcelona</a:t>
            </a:r>
            <a:endParaRPr kumimoji="0" lang="en-US" sz="3500" b="1"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90000"/>
              </a:lnSpc>
              <a:spcBef>
                <a:spcPts val="0"/>
              </a:spcBef>
              <a:spcAft>
                <a:spcPts val="0"/>
              </a:spcAft>
              <a:buClr>
                <a:srgbClr val="000000"/>
              </a:buClr>
              <a:buSzPts val="3500"/>
              <a:buFont typeface="Arial"/>
              <a:buNone/>
              <a:tabLst/>
              <a:defRPr/>
            </a:pPr>
            <a:r>
              <a:rPr kumimoji="0" lang="en-US" sz="3500" b="0" i="0" u="none" strike="noStrike" kern="0" cap="none" spc="0" normalizeH="0" baseline="0" noProof="0" dirty="0">
                <a:ln>
                  <a:noFill/>
                </a:ln>
                <a:solidFill>
                  <a:srgbClr val="000000"/>
                </a:solidFill>
                <a:effectLst/>
                <a:uLnTx/>
                <a:uFillTx/>
                <a:latin typeface="Arial"/>
                <a:ea typeface="Arial"/>
                <a:cs typeface="Arial"/>
                <a:sym typeface="Arial"/>
              </a:rPr>
              <a:t> </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pic>
        <p:nvPicPr>
          <p:cNvPr id="6" name="Google Shape;441;p99">
            <a:extLst>
              <a:ext uri="{FF2B5EF4-FFF2-40B4-BE49-F238E27FC236}">
                <a16:creationId xmlns:a16="http://schemas.microsoft.com/office/drawing/2014/main" id="{91AFDBD8-211B-1F70-DEC9-BF50D88E776B}"/>
              </a:ext>
            </a:extLst>
          </p:cNvPr>
          <p:cNvPicPr preferRelativeResize="0"/>
          <p:nvPr/>
        </p:nvPicPr>
        <p:blipFill rotWithShape="1">
          <a:blip r:embed="rId5">
            <a:alphaModFix/>
          </a:blip>
          <a:srcRect/>
          <a:stretch/>
        </p:blipFill>
        <p:spPr>
          <a:xfrm>
            <a:off x="14713225" y="0"/>
            <a:ext cx="9670778" cy="13715999"/>
          </a:xfrm>
          <a:prstGeom prst="rect">
            <a:avLst/>
          </a:prstGeom>
          <a:noFill/>
          <a:ln>
            <a:noFill/>
          </a:ln>
        </p:spPr>
      </p:pic>
    </p:spTree>
    <p:extLst>
      <p:ext uri="{BB962C8B-B14F-4D97-AF65-F5344CB8AC3E}">
        <p14:creationId xmlns:p14="http://schemas.microsoft.com/office/powerpoint/2010/main" val="9680853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5E7E8"/>
        </a:solidFill>
        <a:effectLst/>
      </p:bgPr>
    </p:bg>
    <p:spTree>
      <p:nvGrpSpPr>
        <p:cNvPr id="1" name="Shape 532"/>
        <p:cNvGrpSpPr/>
        <p:nvPr/>
      </p:nvGrpSpPr>
      <p:grpSpPr>
        <a:xfrm>
          <a:off x="0" y="0"/>
          <a:ext cx="0" cy="0"/>
          <a:chOff x="0" y="0"/>
          <a:chExt cx="0" cy="0"/>
        </a:xfrm>
      </p:grpSpPr>
      <p:sp>
        <p:nvSpPr>
          <p:cNvPr id="533" name="Google Shape;533;p108"/>
          <p:cNvSpPr txBox="1">
            <a:spLocks noGrp="1"/>
          </p:cNvSpPr>
          <p:nvPr>
            <p:ph type="sldNum" idx="4294967295"/>
          </p:nvPr>
        </p:nvSpPr>
        <p:spPr>
          <a:xfrm>
            <a:off x="23380791" y="12888499"/>
            <a:ext cx="283800" cy="447300"/>
          </a:xfrm>
          <a:prstGeom prst="rect">
            <a:avLst/>
          </a:prstGeom>
          <a:noFill/>
          <a:ln>
            <a:noFill/>
          </a:ln>
        </p:spPr>
        <p:txBody>
          <a:bodyPr spcFirstLastPara="1" wrap="square" lIns="50800" tIns="50800" rIns="50800" bIns="50800" anchor="t" anchorCtr="0">
            <a:noAutofit/>
          </a:bodyPr>
          <a:lstStyle/>
          <a:p>
            <a:pPr marL="0" lvl="0" indent="0" algn="r" rtl="0">
              <a:lnSpc>
                <a:spcPct val="120000"/>
              </a:lnSpc>
              <a:spcBef>
                <a:spcPts val="0"/>
              </a:spcBef>
              <a:spcAft>
                <a:spcPts val="0"/>
              </a:spcAft>
              <a:buClr>
                <a:srgbClr val="000000"/>
              </a:buClr>
              <a:buSzPts val="2400"/>
              <a:buFont typeface="Arial"/>
              <a:buNone/>
            </a:pPr>
            <a:fld id="{00000000-1234-1234-1234-123412341234}" type="slidenum">
              <a:rPr lang="en-US" sz="2400"/>
              <a:t>10</a:t>
            </a:fld>
            <a:endParaRPr/>
          </a:p>
        </p:txBody>
      </p:sp>
      <p:pic>
        <p:nvPicPr>
          <p:cNvPr id="534" name="Google Shape;534;p108" descr="Image"/>
          <p:cNvPicPr preferRelativeResize="0"/>
          <p:nvPr/>
        </p:nvPicPr>
        <p:blipFill rotWithShape="1">
          <a:blip r:embed="rId3">
            <a:alphaModFix/>
          </a:blip>
          <a:srcRect/>
          <a:stretch/>
        </p:blipFill>
        <p:spPr>
          <a:xfrm>
            <a:off x="21805381" y="561144"/>
            <a:ext cx="1851137" cy="767106"/>
          </a:xfrm>
          <a:prstGeom prst="rect">
            <a:avLst/>
          </a:prstGeom>
          <a:noFill/>
          <a:ln>
            <a:noFill/>
          </a:ln>
        </p:spPr>
      </p:pic>
      <p:pic>
        <p:nvPicPr>
          <p:cNvPr id="535" name="Google Shape;535;p108"/>
          <p:cNvPicPr preferRelativeResize="0"/>
          <p:nvPr/>
        </p:nvPicPr>
        <p:blipFill>
          <a:blip r:embed="rId4">
            <a:alphaModFix/>
          </a:blip>
          <a:stretch>
            <a:fillRect/>
          </a:stretch>
        </p:blipFill>
        <p:spPr>
          <a:xfrm>
            <a:off x="152400" y="152400"/>
            <a:ext cx="18903055" cy="1341120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5E7E8"/>
        </a:solidFill>
        <a:effectLst/>
      </p:bgPr>
    </p:bg>
    <p:spTree>
      <p:nvGrpSpPr>
        <p:cNvPr id="1" name="Shape 539"/>
        <p:cNvGrpSpPr/>
        <p:nvPr/>
      </p:nvGrpSpPr>
      <p:grpSpPr>
        <a:xfrm>
          <a:off x="0" y="0"/>
          <a:ext cx="0" cy="0"/>
          <a:chOff x="0" y="0"/>
          <a:chExt cx="0" cy="0"/>
        </a:xfrm>
      </p:grpSpPr>
      <p:sp>
        <p:nvSpPr>
          <p:cNvPr id="540" name="Google Shape;540;p109"/>
          <p:cNvSpPr txBox="1">
            <a:spLocks noGrp="1"/>
          </p:cNvSpPr>
          <p:nvPr>
            <p:ph type="sldNum" idx="4294967295"/>
          </p:nvPr>
        </p:nvSpPr>
        <p:spPr>
          <a:xfrm>
            <a:off x="23380791" y="12888499"/>
            <a:ext cx="283800" cy="447300"/>
          </a:xfrm>
          <a:prstGeom prst="rect">
            <a:avLst/>
          </a:prstGeom>
          <a:noFill/>
          <a:ln>
            <a:noFill/>
          </a:ln>
        </p:spPr>
        <p:txBody>
          <a:bodyPr spcFirstLastPara="1" wrap="square" lIns="50800" tIns="50800" rIns="50800" bIns="50800" anchor="t" anchorCtr="0">
            <a:noAutofit/>
          </a:bodyPr>
          <a:lstStyle/>
          <a:p>
            <a:pPr marL="0" lvl="0" indent="0" algn="r" rtl="0">
              <a:lnSpc>
                <a:spcPct val="120000"/>
              </a:lnSpc>
              <a:spcBef>
                <a:spcPts val="0"/>
              </a:spcBef>
              <a:spcAft>
                <a:spcPts val="0"/>
              </a:spcAft>
              <a:buClr>
                <a:srgbClr val="000000"/>
              </a:buClr>
              <a:buSzPts val="2400"/>
              <a:buFont typeface="Arial"/>
              <a:buNone/>
            </a:pPr>
            <a:fld id="{00000000-1234-1234-1234-123412341234}" type="slidenum">
              <a:rPr lang="en-US" sz="2400"/>
              <a:t>11</a:t>
            </a:fld>
            <a:endParaRPr/>
          </a:p>
        </p:txBody>
      </p:sp>
      <p:pic>
        <p:nvPicPr>
          <p:cNvPr id="541" name="Google Shape;541;p109" descr="Image"/>
          <p:cNvPicPr preferRelativeResize="0"/>
          <p:nvPr/>
        </p:nvPicPr>
        <p:blipFill rotWithShape="1">
          <a:blip r:embed="rId3">
            <a:alphaModFix/>
          </a:blip>
          <a:srcRect/>
          <a:stretch/>
        </p:blipFill>
        <p:spPr>
          <a:xfrm>
            <a:off x="21805381" y="561144"/>
            <a:ext cx="1851137" cy="767106"/>
          </a:xfrm>
          <a:prstGeom prst="rect">
            <a:avLst/>
          </a:prstGeom>
          <a:noFill/>
          <a:ln>
            <a:noFill/>
          </a:ln>
        </p:spPr>
      </p:pic>
      <p:pic>
        <p:nvPicPr>
          <p:cNvPr id="542" name="Google Shape;542;p109"/>
          <p:cNvPicPr preferRelativeResize="0"/>
          <p:nvPr/>
        </p:nvPicPr>
        <p:blipFill rotWithShape="1">
          <a:blip r:embed="rId4">
            <a:alphaModFix/>
          </a:blip>
          <a:srcRect/>
          <a:stretch/>
        </p:blipFill>
        <p:spPr>
          <a:xfrm>
            <a:off x="152400" y="152400"/>
            <a:ext cx="18903055" cy="1341120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5E7E8"/>
        </a:solidFill>
        <a:effectLst/>
      </p:bgPr>
    </p:bg>
    <p:spTree>
      <p:nvGrpSpPr>
        <p:cNvPr id="1" name="Shape 546"/>
        <p:cNvGrpSpPr/>
        <p:nvPr/>
      </p:nvGrpSpPr>
      <p:grpSpPr>
        <a:xfrm>
          <a:off x="0" y="0"/>
          <a:ext cx="0" cy="0"/>
          <a:chOff x="0" y="0"/>
          <a:chExt cx="0" cy="0"/>
        </a:xfrm>
      </p:grpSpPr>
      <p:sp>
        <p:nvSpPr>
          <p:cNvPr id="547" name="Google Shape;547;p110"/>
          <p:cNvSpPr txBox="1">
            <a:spLocks noGrp="1"/>
          </p:cNvSpPr>
          <p:nvPr>
            <p:ph type="sldNum" idx="4294967295"/>
          </p:nvPr>
        </p:nvSpPr>
        <p:spPr>
          <a:xfrm>
            <a:off x="23380791" y="12888499"/>
            <a:ext cx="283800" cy="447300"/>
          </a:xfrm>
          <a:prstGeom prst="rect">
            <a:avLst/>
          </a:prstGeom>
          <a:noFill/>
          <a:ln>
            <a:noFill/>
          </a:ln>
        </p:spPr>
        <p:txBody>
          <a:bodyPr spcFirstLastPara="1" wrap="square" lIns="50800" tIns="50800" rIns="50800" bIns="50800" anchor="t" anchorCtr="0">
            <a:noAutofit/>
          </a:bodyPr>
          <a:lstStyle/>
          <a:p>
            <a:pPr marL="0" lvl="0" indent="0" algn="r" rtl="0">
              <a:lnSpc>
                <a:spcPct val="120000"/>
              </a:lnSpc>
              <a:spcBef>
                <a:spcPts val="0"/>
              </a:spcBef>
              <a:spcAft>
                <a:spcPts val="0"/>
              </a:spcAft>
              <a:buClr>
                <a:srgbClr val="000000"/>
              </a:buClr>
              <a:buSzPts val="2400"/>
              <a:buFont typeface="Arial"/>
              <a:buNone/>
            </a:pPr>
            <a:fld id="{00000000-1234-1234-1234-123412341234}" type="slidenum">
              <a:rPr lang="en-US" sz="2400"/>
              <a:t>12</a:t>
            </a:fld>
            <a:endParaRPr/>
          </a:p>
        </p:txBody>
      </p:sp>
      <p:pic>
        <p:nvPicPr>
          <p:cNvPr id="548" name="Google Shape;548;p110" descr="Image"/>
          <p:cNvPicPr preferRelativeResize="0"/>
          <p:nvPr/>
        </p:nvPicPr>
        <p:blipFill rotWithShape="1">
          <a:blip r:embed="rId3">
            <a:alphaModFix/>
          </a:blip>
          <a:srcRect/>
          <a:stretch/>
        </p:blipFill>
        <p:spPr>
          <a:xfrm>
            <a:off x="21805381" y="561144"/>
            <a:ext cx="1851137" cy="767106"/>
          </a:xfrm>
          <a:prstGeom prst="rect">
            <a:avLst/>
          </a:prstGeom>
          <a:noFill/>
          <a:ln>
            <a:noFill/>
          </a:ln>
        </p:spPr>
      </p:pic>
      <p:pic>
        <p:nvPicPr>
          <p:cNvPr id="549" name="Google Shape;549;p110"/>
          <p:cNvPicPr preferRelativeResize="0"/>
          <p:nvPr/>
        </p:nvPicPr>
        <p:blipFill rotWithShape="1">
          <a:blip r:embed="rId4">
            <a:alphaModFix/>
          </a:blip>
          <a:srcRect/>
          <a:stretch/>
        </p:blipFill>
        <p:spPr>
          <a:xfrm>
            <a:off x="152400" y="152400"/>
            <a:ext cx="18903055" cy="1341120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5E7E8"/>
        </a:solidFill>
        <a:effectLst/>
      </p:bgPr>
    </p:bg>
    <p:spTree>
      <p:nvGrpSpPr>
        <p:cNvPr id="1" name="Shape 553"/>
        <p:cNvGrpSpPr/>
        <p:nvPr/>
      </p:nvGrpSpPr>
      <p:grpSpPr>
        <a:xfrm>
          <a:off x="0" y="0"/>
          <a:ext cx="0" cy="0"/>
          <a:chOff x="0" y="0"/>
          <a:chExt cx="0" cy="0"/>
        </a:xfrm>
      </p:grpSpPr>
      <p:sp>
        <p:nvSpPr>
          <p:cNvPr id="554" name="Google Shape;554;p111"/>
          <p:cNvSpPr txBox="1">
            <a:spLocks noGrp="1"/>
          </p:cNvSpPr>
          <p:nvPr>
            <p:ph type="sldNum" idx="4294967295"/>
          </p:nvPr>
        </p:nvSpPr>
        <p:spPr>
          <a:xfrm>
            <a:off x="23380791" y="12888499"/>
            <a:ext cx="283800" cy="447300"/>
          </a:xfrm>
          <a:prstGeom prst="rect">
            <a:avLst/>
          </a:prstGeom>
          <a:noFill/>
          <a:ln>
            <a:noFill/>
          </a:ln>
        </p:spPr>
        <p:txBody>
          <a:bodyPr spcFirstLastPara="1" wrap="square" lIns="50800" tIns="50800" rIns="50800" bIns="50800" anchor="t" anchorCtr="0">
            <a:noAutofit/>
          </a:bodyPr>
          <a:lstStyle/>
          <a:p>
            <a:pPr marL="0" lvl="0" indent="0" algn="r" rtl="0">
              <a:lnSpc>
                <a:spcPct val="120000"/>
              </a:lnSpc>
              <a:spcBef>
                <a:spcPts val="0"/>
              </a:spcBef>
              <a:spcAft>
                <a:spcPts val="0"/>
              </a:spcAft>
              <a:buClr>
                <a:srgbClr val="000000"/>
              </a:buClr>
              <a:buSzPts val="2400"/>
              <a:buFont typeface="Arial"/>
              <a:buNone/>
            </a:pPr>
            <a:fld id="{00000000-1234-1234-1234-123412341234}" type="slidenum">
              <a:rPr lang="en-US" sz="2400"/>
              <a:t>13</a:t>
            </a:fld>
            <a:endParaRPr/>
          </a:p>
        </p:txBody>
      </p:sp>
      <p:pic>
        <p:nvPicPr>
          <p:cNvPr id="555" name="Google Shape;555;p111" descr="Image"/>
          <p:cNvPicPr preferRelativeResize="0"/>
          <p:nvPr/>
        </p:nvPicPr>
        <p:blipFill rotWithShape="1">
          <a:blip r:embed="rId3">
            <a:alphaModFix/>
          </a:blip>
          <a:srcRect/>
          <a:stretch/>
        </p:blipFill>
        <p:spPr>
          <a:xfrm>
            <a:off x="21805381" y="561144"/>
            <a:ext cx="1851137" cy="767106"/>
          </a:xfrm>
          <a:prstGeom prst="rect">
            <a:avLst/>
          </a:prstGeom>
          <a:noFill/>
          <a:ln>
            <a:noFill/>
          </a:ln>
        </p:spPr>
      </p:pic>
      <p:pic>
        <p:nvPicPr>
          <p:cNvPr id="556" name="Google Shape;556;p111"/>
          <p:cNvPicPr preferRelativeResize="0"/>
          <p:nvPr/>
        </p:nvPicPr>
        <p:blipFill rotWithShape="1">
          <a:blip r:embed="rId4">
            <a:alphaModFix/>
          </a:blip>
          <a:srcRect/>
          <a:stretch/>
        </p:blipFill>
        <p:spPr>
          <a:xfrm>
            <a:off x="152400" y="152400"/>
            <a:ext cx="18903055" cy="1341120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5E7E8"/>
        </a:solidFill>
        <a:effectLst/>
      </p:bgPr>
    </p:bg>
    <p:spTree>
      <p:nvGrpSpPr>
        <p:cNvPr id="1" name="Shape 560"/>
        <p:cNvGrpSpPr/>
        <p:nvPr/>
      </p:nvGrpSpPr>
      <p:grpSpPr>
        <a:xfrm>
          <a:off x="0" y="0"/>
          <a:ext cx="0" cy="0"/>
          <a:chOff x="0" y="0"/>
          <a:chExt cx="0" cy="0"/>
        </a:xfrm>
      </p:grpSpPr>
      <p:sp>
        <p:nvSpPr>
          <p:cNvPr id="561" name="Google Shape;561;p112"/>
          <p:cNvSpPr txBox="1">
            <a:spLocks noGrp="1"/>
          </p:cNvSpPr>
          <p:nvPr>
            <p:ph type="sldNum" idx="4294967295"/>
          </p:nvPr>
        </p:nvSpPr>
        <p:spPr>
          <a:xfrm>
            <a:off x="23380791" y="12888499"/>
            <a:ext cx="283800" cy="447300"/>
          </a:xfrm>
          <a:prstGeom prst="rect">
            <a:avLst/>
          </a:prstGeom>
          <a:noFill/>
          <a:ln>
            <a:noFill/>
          </a:ln>
        </p:spPr>
        <p:txBody>
          <a:bodyPr spcFirstLastPara="1" wrap="square" lIns="50800" tIns="50800" rIns="50800" bIns="50800" anchor="t" anchorCtr="0">
            <a:noAutofit/>
          </a:bodyPr>
          <a:lstStyle/>
          <a:p>
            <a:pPr marL="0" lvl="0" indent="0" algn="r" rtl="0">
              <a:lnSpc>
                <a:spcPct val="120000"/>
              </a:lnSpc>
              <a:spcBef>
                <a:spcPts val="0"/>
              </a:spcBef>
              <a:spcAft>
                <a:spcPts val="0"/>
              </a:spcAft>
              <a:buClr>
                <a:srgbClr val="000000"/>
              </a:buClr>
              <a:buSzPts val="2400"/>
              <a:buFont typeface="Arial"/>
              <a:buNone/>
            </a:pPr>
            <a:fld id="{00000000-1234-1234-1234-123412341234}" type="slidenum">
              <a:rPr lang="en-US" sz="2400"/>
              <a:t>14</a:t>
            </a:fld>
            <a:endParaRPr/>
          </a:p>
        </p:txBody>
      </p:sp>
      <p:pic>
        <p:nvPicPr>
          <p:cNvPr id="562" name="Google Shape;562;p112" descr="Image"/>
          <p:cNvPicPr preferRelativeResize="0"/>
          <p:nvPr/>
        </p:nvPicPr>
        <p:blipFill rotWithShape="1">
          <a:blip r:embed="rId3">
            <a:alphaModFix/>
          </a:blip>
          <a:srcRect/>
          <a:stretch/>
        </p:blipFill>
        <p:spPr>
          <a:xfrm>
            <a:off x="21805381" y="561144"/>
            <a:ext cx="1851137" cy="767106"/>
          </a:xfrm>
          <a:prstGeom prst="rect">
            <a:avLst/>
          </a:prstGeom>
          <a:noFill/>
          <a:ln>
            <a:noFill/>
          </a:ln>
        </p:spPr>
      </p:pic>
      <p:pic>
        <p:nvPicPr>
          <p:cNvPr id="563" name="Google Shape;563;p112"/>
          <p:cNvPicPr preferRelativeResize="0"/>
          <p:nvPr/>
        </p:nvPicPr>
        <p:blipFill rotWithShape="1">
          <a:blip r:embed="rId4">
            <a:alphaModFix/>
          </a:blip>
          <a:srcRect/>
          <a:stretch/>
        </p:blipFill>
        <p:spPr>
          <a:xfrm>
            <a:off x="152400" y="152400"/>
            <a:ext cx="18903050" cy="13411201"/>
          </a:xfrm>
          <a:prstGeom prst="rect">
            <a:avLst/>
          </a:prstGeom>
          <a:noFill/>
          <a:ln>
            <a:noFill/>
          </a:ln>
        </p:spPr>
      </p:pic>
      <p:sp>
        <p:nvSpPr>
          <p:cNvPr id="564" name="Google Shape;564;p112"/>
          <p:cNvSpPr/>
          <p:nvPr/>
        </p:nvSpPr>
        <p:spPr>
          <a:xfrm>
            <a:off x="18143225" y="9006850"/>
            <a:ext cx="685800" cy="447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65" name="Google Shape;565;p112"/>
          <p:cNvSpPr/>
          <p:nvPr/>
        </p:nvSpPr>
        <p:spPr>
          <a:xfrm>
            <a:off x="18067025" y="10073650"/>
            <a:ext cx="685800" cy="447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66" name="Google Shape;566;p112"/>
          <p:cNvSpPr/>
          <p:nvPr/>
        </p:nvSpPr>
        <p:spPr>
          <a:xfrm>
            <a:off x="18143225" y="11140450"/>
            <a:ext cx="685800" cy="447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67" name="Google Shape;567;p112"/>
          <p:cNvSpPr/>
          <p:nvPr/>
        </p:nvSpPr>
        <p:spPr>
          <a:xfrm>
            <a:off x="18067025" y="12816850"/>
            <a:ext cx="685800" cy="447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68" name="Google Shape;568;p112"/>
          <p:cNvSpPr/>
          <p:nvPr/>
        </p:nvSpPr>
        <p:spPr>
          <a:xfrm>
            <a:off x="17990825" y="8168650"/>
            <a:ext cx="685800" cy="447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28CD1"/>
        </a:solidFill>
        <a:effectLst/>
      </p:bgPr>
    </p:bg>
    <p:spTree>
      <p:nvGrpSpPr>
        <p:cNvPr id="1" name="Shape 572"/>
        <p:cNvGrpSpPr/>
        <p:nvPr/>
      </p:nvGrpSpPr>
      <p:grpSpPr>
        <a:xfrm>
          <a:off x="0" y="0"/>
          <a:ext cx="0" cy="0"/>
          <a:chOff x="0" y="0"/>
          <a:chExt cx="0" cy="0"/>
        </a:xfrm>
      </p:grpSpPr>
      <p:sp>
        <p:nvSpPr>
          <p:cNvPr id="573" name="Google Shape;573;p113"/>
          <p:cNvSpPr txBox="1"/>
          <p:nvPr/>
        </p:nvSpPr>
        <p:spPr>
          <a:xfrm>
            <a:off x="2282615" y="12306875"/>
            <a:ext cx="4828200" cy="516900"/>
          </a:xfrm>
          <a:prstGeom prst="rect">
            <a:avLst/>
          </a:prstGeom>
          <a:noFill/>
          <a:ln>
            <a:noFill/>
          </a:ln>
        </p:spPr>
        <p:txBody>
          <a:bodyPr spcFirstLastPara="1" wrap="square" lIns="48750" tIns="48750" rIns="48750" bIns="48750" anchor="t" anchorCtr="0">
            <a:noAutofit/>
          </a:bodyPr>
          <a:lstStyle/>
          <a:p>
            <a:pPr marL="0" marR="0" lvl="0" indent="0" algn="ctr" rtl="0">
              <a:lnSpc>
                <a:spcPct val="120000"/>
              </a:lnSpc>
              <a:spcBef>
                <a:spcPts val="0"/>
              </a:spcBef>
              <a:spcAft>
                <a:spcPts val="0"/>
              </a:spcAft>
              <a:buClr>
                <a:srgbClr val="000000"/>
              </a:buClr>
              <a:buSzPts val="3000"/>
              <a:buFont typeface="Arial"/>
              <a:buNone/>
            </a:pPr>
            <a:r>
              <a:rPr lang="en-US" sz="3000"/>
              <a:t>marion@fablabbcn.org</a:t>
            </a:r>
            <a:endParaRPr/>
          </a:p>
        </p:txBody>
      </p:sp>
      <p:sp>
        <p:nvSpPr>
          <p:cNvPr id="574" name="Google Shape;574;p113"/>
          <p:cNvSpPr txBox="1"/>
          <p:nvPr/>
        </p:nvSpPr>
        <p:spPr>
          <a:xfrm>
            <a:off x="2282615" y="11674805"/>
            <a:ext cx="4828200" cy="591000"/>
          </a:xfrm>
          <a:prstGeom prst="rect">
            <a:avLst/>
          </a:prstGeom>
          <a:noFill/>
          <a:ln>
            <a:noFill/>
          </a:ln>
        </p:spPr>
        <p:txBody>
          <a:bodyPr spcFirstLastPara="1" wrap="square" lIns="48750" tIns="48750" rIns="48750" bIns="48750" anchor="t" anchorCtr="0">
            <a:noAutofit/>
          </a:bodyPr>
          <a:lstStyle/>
          <a:p>
            <a:pPr marL="0" marR="0" lvl="0" indent="0" algn="ctr" rtl="0">
              <a:lnSpc>
                <a:spcPct val="90000"/>
              </a:lnSpc>
              <a:spcBef>
                <a:spcPts val="0"/>
              </a:spcBef>
              <a:spcAft>
                <a:spcPts val="0"/>
              </a:spcAft>
              <a:buClr>
                <a:srgbClr val="000000"/>
              </a:buClr>
              <a:buSzPts val="3500"/>
              <a:buFont typeface="Arial"/>
              <a:buNone/>
            </a:pPr>
            <a:r>
              <a:rPr lang="en-US" sz="3500" b="1"/>
              <a:t>Marion REAL</a:t>
            </a:r>
            <a:endParaRPr/>
          </a:p>
        </p:txBody>
      </p:sp>
      <p:sp>
        <p:nvSpPr>
          <p:cNvPr id="575" name="Google Shape;575;p113"/>
          <p:cNvSpPr txBox="1"/>
          <p:nvPr/>
        </p:nvSpPr>
        <p:spPr>
          <a:xfrm>
            <a:off x="9777917" y="12306875"/>
            <a:ext cx="4828200" cy="516900"/>
          </a:xfrm>
          <a:prstGeom prst="rect">
            <a:avLst/>
          </a:prstGeom>
          <a:noFill/>
          <a:ln>
            <a:noFill/>
          </a:ln>
        </p:spPr>
        <p:txBody>
          <a:bodyPr spcFirstLastPara="1" wrap="square" lIns="48750" tIns="48750" rIns="48750" bIns="48750" anchor="t" anchorCtr="0">
            <a:noAutofit/>
          </a:bodyPr>
          <a:lstStyle/>
          <a:p>
            <a:pPr marL="0" marR="0" lvl="0" indent="0" algn="ctr" rtl="0">
              <a:lnSpc>
                <a:spcPct val="120000"/>
              </a:lnSpc>
              <a:spcBef>
                <a:spcPts val="0"/>
              </a:spcBef>
              <a:spcAft>
                <a:spcPts val="0"/>
              </a:spcAft>
              <a:buClr>
                <a:srgbClr val="000000"/>
              </a:buClr>
              <a:buSzPts val="3000"/>
              <a:buFont typeface="Arial"/>
              <a:buNone/>
            </a:pPr>
            <a:r>
              <a:rPr lang="en-US" sz="3000"/>
              <a:t>guenda@fablabbcn.org</a:t>
            </a:r>
            <a:endParaRPr/>
          </a:p>
        </p:txBody>
      </p:sp>
      <p:sp>
        <p:nvSpPr>
          <p:cNvPr id="576" name="Google Shape;576;p113"/>
          <p:cNvSpPr txBox="1"/>
          <p:nvPr/>
        </p:nvSpPr>
        <p:spPr>
          <a:xfrm>
            <a:off x="9777917" y="11674805"/>
            <a:ext cx="4828200" cy="591000"/>
          </a:xfrm>
          <a:prstGeom prst="rect">
            <a:avLst/>
          </a:prstGeom>
          <a:noFill/>
          <a:ln>
            <a:noFill/>
          </a:ln>
        </p:spPr>
        <p:txBody>
          <a:bodyPr spcFirstLastPara="1" wrap="square" lIns="48750" tIns="48750" rIns="48750" bIns="48750" anchor="t" anchorCtr="0">
            <a:noAutofit/>
          </a:bodyPr>
          <a:lstStyle/>
          <a:p>
            <a:pPr marL="0" marR="0" lvl="0" indent="0" algn="ctr" rtl="0">
              <a:lnSpc>
                <a:spcPct val="90000"/>
              </a:lnSpc>
              <a:spcBef>
                <a:spcPts val="0"/>
              </a:spcBef>
              <a:spcAft>
                <a:spcPts val="0"/>
              </a:spcAft>
              <a:buClr>
                <a:srgbClr val="000000"/>
              </a:buClr>
              <a:buSzPts val="3500"/>
              <a:buFont typeface="Arial"/>
              <a:buNone/>
            </a:pPr>
            <a:r>
              <a:rPr lang="en-US" sz="3500" b="1"/>
              <a:t>Guenda Dalcin</a:t>
            </a:r>
            <a:endParaRPr/>
          </a:p>
        </p:txBody>
      </p:sp>
      <p:sp>
        <p:nvSpPr>
          <p:cNvPr id="577" name="Google Shape;577;p113"/>
          <p:cNvSpPr txBox="1"/>
          <p:nvPr/>
        </p:nvSpPr>
        <p:spPr>
          <a:xfrm>
            <a:off x="17273216" y="12306875"/>
            <a:ext cx="4828200" cy="516900"/>
          </a:xfrm>
          <a:prstGeom prst="rect">
            <a:avLst/>
          </a:prstGeom>
          <a:noFill/>
          <a:ln>
            <a:noFill/>
          </a:ln>
        </p:spPr>
        <p:txBody>
          <a:bodyPr spcFirstLastPara="1" wrap="square" lIns="48750" tIns="48750" rIns="48750" bIns="48750" anchor="t" anchorCtr="0">
            <a:noAutofit/>
          </a:bodyPr>
          <a:lstStyle/>
          <a:p>
            <a:pPr marL="0" marR="0" lvl="0" indent="0" algn="ctr" rtl="0">
              <a:lnSpc>
                <a:spcPct val="120000"/>
              </a:lnSpc>
              <a:spcBef>
                <a:spcPts val="0"/>
              </a:spcBef>
              <a:spcAft>
                <a:spcPts val="0"/>
              </a:spcAft>
              <a:buClr>
                <a:srgbClr val="000000"/>
              </a:buClr>
              <a:buSzPts val="3000"/>
              <a:buFont typeface="Arial"/>
              <a:buNone/>
            </a:pPr>
            <a:r>
              <a:rPr lang="en-US" sz="3000"/>
              <a:t>milena@fablabbcn.org</a:t>
            </a:r>
            <a:endParaRPr/>
          </a:p>
        </p:txBody>
      </p:sp>
      <p:sp>
        <p:nvSpPr>
          <p:cNvPr id="578" name="Google Shape;578;p113"/>
          <p:cNvSpPr txBox="1"/>
          <p:nvPr/>
        </p:nvSpPr>
        <p:spPr>
          <a:xfrm>
            <a:off x="17273216" y="11674805"/>
            <a:ext cx="4828200" cy="591000"/>
          </a:xfrm>
          <a:prstGeom prst="rect">
            <a:avLst/>
          </a:prstGeom>
          <a:noFill/>
          <a:ln>
            <a:noFill/>
          </a:ln>
        </p:spPr>
        <p:txBody>
          <a:bodyPr spcFirstLastPara="1" wrap="square" lIns="48750" tIns="48750" rIns="48750" bIns="48750" anchor="t" anchorCtr="0">
            <a:noAutofit/>
          </a:bodyPr>
          <a:lstStyle/>
          <a:p>
            <a:pPr marL="0" marR="0" lvl="0" indent="0" algn="ctr" rtl="0">
              <a:lnSpc>
                <a:spcPct val="90000"/>
              </a:lnSpc>
              <a:spcBef>
                <a:spcPts val="0"/>
              </a:spcBef>
              <a:spcAft>
                <a:spcPts val="0"/>
              </a:spcAft>
              <a:buClr>
                <a:srgbClr val="000000"/>
              </a:buClr>
              <a:buSzPts val="3500"/>
              <a:buFont typeface="Arial"/>
              <a:buNone/>
            </a:pPr>
            <a:r>
              <a:rPr lang="en-US" sz="3500" b="1" i="0" u="none" strike="noStrike" cap="none">
                <a:solidFill>
                  <a:srgbClr val="000000"/>
                </a:solidFill>
                <a:latin typeface="Arial"/>
                <a:ea typeface="Arial"/>
                <a:cs typeface="Arial"/>
                <a:sym typeface="Arial"/>
              </a:rPr>
              <a:t>Milena Juarez Calvo</a:t>
            </a:r>
            <a:endParaRPr/>
          </a:p>
        </p:txBody>
      </p:sp>
      <p:pic>
        <p:nvPicPr>
          <p:cNvPr id="579" name="Google Shape;579;p113"/>
          <p:cNvPicPr preferRelativeResize="0"/>
          <p:nvPr/>
        </p:nvPicPr>
        <p:blipFill>
          <a:blip r:embed="rId3">
            <a:alphaModFix/>
          </a:blip>
          <a:stretch>
            <a:fillRect/>
          </a:stretch>
        </p:blipFill>
        <p:spPr>
          <a:xfrm>
            <a:off x="8335325" y="3610950"/>
            <a:ext cx="7713350" cy="520649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5E7E8"/>
        </a:solidFill>
        <a:effectLst/>
      </p:bgPr>
    </p:bg>
    <p:spTree>
      <p:nvGrpSpPr>
        <p:cNvPr id="1" name="Shape 449"/>
        <p:cNvGrpSpPr/>
        <p:nvPr/>
      </p:nvGrpSpPr>
      <p:grpSpPr>
        <a:xfrm>
          <a:off x="0" y="0"/>
          <a:ext cx="0" cy="0"/>
          <a:chOff x="0" y="0"/>
          <a:chExt cx="0" cy="0"/>
        </a:xfrm>
      </p:grpSpPr>
      <p:sp>
        <p:nvSpPr>
          <p:cNvPr id="450" name="Google Shape;450;p100"/>
          <p:cNvSpPr txBox="1">
            <a:spLocks noGrp="1"/>
          </p:cNvSpPr>
          <p:nvPr>
            <p:ph type="title"/>
          </p:nvPr>
        </p:nvSpPr>
        <p:spPr>
          <a:xfrm>
            <a:off x="1650159" y="3608553"/>
            <a:ext cx="10160100" cy="31251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000000"/>
              </a:buClr>
              <a:buSzPts val="8800"/>
              <a:buFont typeface="Arial"/>
              <a:buNone/>
            </a:pPr>
            <a:r>
              <a:rPr lang="en-US"/>
              <a:t>Situating</a:t>
            </a:r>
            <a:endParaRPr/>
          </a:p>
        </p:txBody>
      </p:sp>
      <p:sp>
        <p:nvSpPr>
          <p:cNvPr id="451" name="Google Shape;451;p100"/>
          <p:cNvSpPr txBox="1"/>
          <p:nvPr/>
        </p:nvSpPr>
        <p:spPr>
          <a:xfrm>
            <a:off x="12674250" y="3608550"/>
            <a:ext cx="10160100" cy="8674800"/>
          </a:xfrm>
          <a:prstGeom prst="rect">
            <a:avLst/>
          </a:prstGeom>
          <a:noFill/>
          <a:ln>
            <a:noFill/>
          </a:ln>
        </p:spPr>
        <p:txBody>
          <a:bodyPr spcFirstLastPara="1" wrap="square" lIns="50800" tIns="50800" rIns="50800" bIns="50800" anchor="t" anchorCtr="0">
            <a:noAutofit/>
          </a:bodyPr>
          <a:lstStyle/>
          <a:p>
            <a:pPr marL="0" marR="0" lvl="0" indent="0" algn="l" rtl="0">
              <a:lnSpc>
                <a:spcPct val="120000"/>
              </a:lnSpc>
              <a:spcBef>
                <a:spcPts val="5900"/>
              </a:spcBef>
              <a:spcAft>
                <a:spcPts val="0"/>
              </a:spcAft>
              <a:buClr>
                <a:srgbClr val="000000"/>
              </a:buClr>
              <a:buSzPts val="3000"/>
              <a:buFont typeface="Arial"/>
              <a:buNone/>
            </a:pPr>
            <a:r>
              <a:rPr lang="en-US" sz="3000"/>
              <a:t>The book ‘</a:t>
            </a:r>
            <a:r>
              <a:rPr lang="en-US" sz="3000" b="1"/>
              <a:t>Regenerative neighbourhoods in the making</a:t>
            </a:r>
            <a:r>
              <a:rPr lang="en-US" sz="3000"/>
              <a:t>’ is an inspiring document that </a:t>
            </a:r>
            <a:r>
              <a:rPr lang="en-US" sz="3000" b="1"/>
              <a:t>retraces the practices of neighbourhood regeneration design t</a:t>
            </a:r>
            <a:r>
              <a:rPr lang="en-US" sz="3000"/>
              <a:t>hroughout the three and half years of the CENTRINNO project. It presents the </a:t>
            </a:r>
            <a:r>
              <a:rPr lang="en-US" sz="3000" b="1"/>
              <a:t>project’s methodology </a:t>
            </a:r>
            <a:r>
              <a:rPr lang="en-US" sz="3000"/>
              <a:t>and supports territorial change-makers, from </a:t>
            </a:r>
            <a:r>
              <a:rPr lang="en-US" sz="3000" b="1"/>
              <a:t>policy agents and urban planners to designers and citizens</a:t>
            </a:r>
            <a:r>
              <a:rPr lang="en-US" sz="3000"/>
              <a:t>. It gives them a way to be more familiar with the topic of neighbourhood regeneration while at the same time  more equipped to</a:t>
            </a:r>
            <a:r>
              <a:rPr lang="en-US" sz="3000" b="1"/>
              <a:t> develop local interventions to transform old industrial sites into locally productive hubs</a:t>
            </a:r>
            <a:r>
              <a:rPr lang="en-US" sz="3000"/>
              <a:t>. It questions, opens, illustrates, and culturally embeds </a:t>
            </a:r>
            <a:r>
              <a:rPr lang="en-US" sz="3000" b="1"/>
              <a:t>emerging practices of collective production in urban spaces</a:t>
            </a:r>
            <a:r>
              <a:rPr lang="en-US" sz="3000"/>
              <a:t>.</a:t>
            </a:r>
            <a:endParaRPr/>
          </a:p>
        </p:txBody>
      </p:sp>
      <p:sp>
        <p:nvSpPr>
          <p:cNvPr id="452" name="Google Shape;452;p100"/>
          <p:cNvSpPr txBox="1">
            <a:spLocks noGrp="1"/>
          </p:cNvSpPr>
          <p:nvPr>
            <p:ph type="sldNum" idx="4294967295"/>
          </p:nvPr>
        </p:nvSpPr>
        <p:spPr>
          <a:xfrm>
            <a:off x="23380791" y="12888499"/>
            <a:ext cx="283800" cy="447300"/>
          </a:xfrm>
          <a:prstGeom prst="rect">
            <a:avLst/>
          </a:prstGeom>
          <a:noFill/>
          <a:ln>
            <a:noFill/>
          </a:ln>
        </p:spPr>
        <p:txBody>
          <a:bodyPr spcFirstLastPara="1" wrap="square" lIns="50800" tIns="50800" rIns="50800" bIns="50800" anchor="t" anchorCtr="0">
            <a:noAutofit/>
          </a:bodyPr>
          <a:lstStyle/>
          <a:p>
            <a:pPr marL="0" lvl="0" indent="0" algn="r" rtl="0">
              <a:lnSpc>
                <a:spcPct val="120000"/>
              </a:lnSpc>
              <a:spcBef>
                <a:spcPts val="0"/>
              </a:spcBef>
              <a:spcAft>
                <a:spcPts val="0"/>
              </a:spcAft>
              <a:buClr>
                <a:srgbClr val="000000"/>
              </a:buClr>
              <a:buSzPts val="2400"/>
              <a:buFont typeface="Arial"/>
              <a:buNone/>
            </a:pPr>
            <a:fld id="{00000000-1234-1234-1234-123412341234}" type="slidenum">
              <a:rPr lang="en-US" sz="2400"/>
              <a:t>2</a:t>
            </a:fld>
            <a:endParaRPr/>
          </a:p>
        </p:txBody>
      </p:sp>
      <p:pic>
        <p:nvPicPr>
          <p:cNvPr id="453" name="Google Shape;453;p100" descr="Image"/>
          <p:cNvPicPr preferRelativeResize="0"/>
          <p:nvPr/>
        </p:nvPicPr>
        <p:blipFill rotWithShape="1">
          <a:blip r:embed="rId3">
            <a:alphaModFix/>
          </a:blip>
          <a:srcRect/>
          <a:stretch/>
        </p:blipFill>
        <p:spPr>
          <a:xfrm>
            <a:off x="21805381" y="561144"/>
            <a:ext cx="1851137" cy="76710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5E7E8"/>
        </a:solidFill>
        <a:effectLst/>
      </p:bgPr>
    </p:bg>
    <p:spTree>
      <p:nvGrpSpPr>
        <p:cNvPr id="1" name="Shape 457"/>
        <p:cNvGrpSpPr/>
        <p:nvPr/>
      </p:nvGrpSpPr>
      <p:grpSpPr>
        <a:xfrm>
          <a:off x="0" y="0"/>
          <a:ext cx="0" cy="0"/>
          <a:chOff x="0" y="0"/>
          <a:chExt cx="0" cy="0"/>
        </a:xfrm>
      </p:grpSpPr>
      <p:sp>
        <p:nvSpPr>
          <p:cNvPr id="458" name="Google Shape;458;p101"/>
          <p:cNvSpPr txBox="1"/>
          <p:nvPr/>
        </p:nvSpPr>
        <p:spPr>
          <a:xfrm>
            <a:off x="1292337" y="6769251"/>
            <a:ext cx="10639950" cy="3696139"/>
          </a:xfrm>
          <a:prstGeom prst="rect">
            <a:avLst/>
          </a:prstGeom>
          <a:noFill/>
          <a:ln>
            <a:noFill/>
          </a:ln>
        </p:spPr>
        <p:txBody>
          <a:bodyPr spcFirstLastPara="1" wrap="square" lIns="91375" tIns="91375" rIns="91375" bIns="91375" anchor="t" anchorCtr="0">
            <a:noAutofit/>
          </a:bodyPr>
          <a:lstStyle/>
          <a:p>
            <a:pPr marL="0" marR="0" lvl="0" indent="0" algn="l" rtl="0">
              <a:lnSpc>
                <a:spcPct val="120000"/>
              </a:lnSpc>
              <a:spcBef>
                <a:spcPts val="0"/>
              </a:spcBef>
              <a:spcAft>
                <a:spcPts val="0"/>
              </a:spcAft>
              <a:buClr>
                <a:srgbClr val="000000"/>
              </a:buClr>
              <a:buSzPts val="3000"/>
              <a:buFont typeface="Arial"/>
              <a:buNone/>
            </a:pPr>
            <a:r>
              <a:rPr lang="en-US" sz="3000" b="0" i="0" u="none" strike="noStrike" cap="none">
                <a:solidFill>
                  <a:srgbClr val="000000"/>
                </a:solidFill>
                <a:latin typeface="Arial"/>
                <a:ea typeface="Arial"/>
                <a:cs typeface="Arial"/>
                <a:sym typeface="Arial"/>
              </a:rPr>
              <a:t>Lorem ipsum dolor sit amet, consectetur adipiscing elit. Etiam eget quam lacus. Vivamus laoreet tempus lacLorem ipsum dolor sit amet, consectetur adipiscing elit. Etiam eget quam lacus. Vivamus laoreet tempus lacus, in ultricies dui verem ipsum dolor sit amet, consectetur adipiscing elit. Etiam eget quam lacus. Vivamus laoreet tempus lacus, in ultricihicul. Donec auctor blandit leo, convallis mollis mi condimentum in.</a:t>
            </a:r>
            <a:endParaRPr/>
          </a:p>
        </p:txBody>
      </p:sp>
      <p:sp>
        <p:nvSpPr>
          <p:cNvPr id="459" name="Google Shape;459;p101"/>
          <p:cNvSpPr txBox="1"/>
          <p:nvPr/>
        </p:nvSpPr>
        <p:spPr>
          <a:xfrm>
            <a:off x="1507790" y="1713849"/>
            <a:ext cx="6109768" cy="1441638"/>
          </a:xfrm>
          <a:prstGeom prst="rect">
            <a:avLst/>
          </a:prstGeom>
          <a:noFill/>
          <a:ln>
            <a:noFill/>
          </a:ln>
        </p:spPr>
        <p:txBody>
          <a:bodyPr spcFirstLastPara="1" wrap="square" lIns="91375" tIns="91375" rIns="91375" bIns="91375" anchor="t" anchorCtr="0">
            <a:noAutofit/>
          </a:bodyPr>
          <a:lstStyle/>
          <a:p>
            <a:pPr marL="0" marR="0" lvl="0" indent="0" algn="l" rtl="0">
              <a:lnSpc>
                <a:spcPct val="90000"/>
              </a:lnSpc>
              <a:spcBef>
                <a:spcPts val="0"/>
              </a:spcBef>
              <a:spcAft>
                <a:spcPts val="0"/>
              </a:spcAft>
              <a:buClr>
                <a:srgbClr val="000000"/>
              </a:buClr>
              <a:buSzPts val="8800"/>
              <a:buFont typeface="Arial"/>
              <a:buNone/>
            </a:pPr>
            <a:r>
              <a:rPr lang="en-US" sz="8800" b="0" i="0" u="none" strike="noStrike" cap="none">
                <a:solidFill>
                  <a:srgbClr val="000000"/>
                </a:solidFill>
                <a:latin typeface="Arial"/>
                <a:ea typeface="Arial"/>
                <a:cs typeface="Arial"/>
                <a:sym typeface="Arial"/>
              </a:rPr>
              <a:t>ABOUT</a:t>
            </a:r>
            <a:endParaRPr/>
          </a:p>
        </p:txBody>
      </p:sp>
      <p:sp>
        <p:nvSpPr>
          <p:cNvPr id="460" name="Google Shape;460;p101"/>
          <p:cNvSpPr txBox="1"/>
          <p:nvPr/>
        </p:nvSpPr>
        <p:spPr>
          <a:xfrm>
            <a:off x="1420281" y="5100932"/>
            <a:ext cx="10160001" cy="693750"/>
          </a:xfrm>
          <a:prstGeom prst="rect">
            <a:avLst/>
          </a:prstGeom>
          <a:noFill/>
          <a:ln>
            <a:noFill/>
          </a:ln>
        </p:spPr>
        <p:txBody>
          <a:bodyPr spcFirstLastPara="1" wrap="square" lIns="50800" tIns="50800" rIns="50800" bIns="50800" anchor="t" anchorCtr="0">
            <a:noAutofit/>
          </a:bodyPr>
          <a:lstStyle/>
          <a:p>
            <a:pPr marL="0" marR="0" lvl="0" indent="0" algn="l" rtl="0">
              <a:lnSpc>
                <a:spcPct val="110000"/>
              </a:lnSpc>
              <a:spcBef>
                <a:spcPts val="0"/>
              </a:spcBef>
              <a:spcAft>
                <a:spcPts val="0"/>
              </a:spcAft>
              <a:buClr>
                <a:srgbClr val="000000"/>
              </a:buClr>
              <a:buSzPts val="4200"/>
              <a:buFont typeface="Arial"/>
              <a:buNone/>
            </a:pPr>
            <a:r>
              <a:rPr lang="en-US" sz="4200" b="0" i="0" u="sng" strike="noStrike" cap="none">
                <a:solidFill>
                  <a:srgbClr val="000000"/>
                </a:solidFill>
                <a:latin typeface="Arial"/>
                <a:ea typeface="Arial"/>
                <a:cs typeface="Arial"/>
                <a:sym typeface="Arial"/>
              </a:rPr>
              <a:t>Your subtitle goes in here</a:t>
            </a:r>
            <a:endParaRPr/>
          </a:p>
        </p:txBody>
      </p:sp>
      <p:sp>
        <p:nvSpPr>
          <p:cNvPr id="461" name="Google Shape;461;p101"/>
          <p:cNvSpPr txBox="1">
            <a:spLocks noGrp="1"/>
          </p:cNvSpPr>
          <p:nvPr>
            <p:ph type="sldNum" idx="4294967295"/>
          </p:nvPr>
        </p:nvSpPr>
        <p:spPr>
          <a:xfrm>
            <a:off x="23380791" y="12888499"/>
            <a:ext cx="283816" cy="447229"/>
          </a:xfrm>
          <a:prstGeom prst="rect">
            <a:avLst/>
          </a:prstGeom>
          <a:noFill/>
          <a:ln>
            <a:noFill/>
          </a:ln>
        </p:spPr>
        <p:txBody>
          <a:bodyPr spcFirstLastPara="1" wrap="square" lIns="50800" tIns="50800" rIns="50800" bIns="50800" anchor="t" anchorCtr="0">
            <a:noAutofit/>
          </a:bodyPr>
          <a:lstStyle/>
          <a:p>
            <a:pPr marL="0" lvl="0" indent="0" algn="r" rtl="0">
              <a:lnSpc>
                <a:spcPct val="120000"/>
              </a:lnSpc>
              <a:spcBef>
                <a:spcPts val="0"/>
              </a:spcBef>
              <a:spcAft>
                <a:spcPts val="0"/>
              </a:spcAft>
              <a:buClr>
                <a:srgbClr val="000000"/>
              </a:buClr>
              <a:buSzPts val="2400"/>
              <a:buFont typeface="Arial"/>
              <a:buNone/>
            </a:pPr>
            <a:fld id="{00000000-1234-1234-1234-123412341234}" type="slidenum">
              <a:rPr lang="en-US" sz="2400"/>
              <a:t>3</a:t>
            </a:fld>
            <a:endParaRPr/>
          </a:p>
        </p:txBody>
      </p:sp>
      <p:pic>
        <p:nvPicPr>
          <p:cNvPr id="462" name="Google Shape;462;p101" descr="Image"/>
          <p:cNvPicPr preferRelativeResize="0"/>
          <p:nvPr/>
        </p:nvPicPr>
        <p:blipFill rotWithShape="1">
          <a:blip r:embed="rId3">
            <a:alphaModFix/>
          </a:blip>
          <a:srcRect/>
          <a:stretch/>
        </p:blipFill>
        <p:spPr>
          <a:xfrm>
            <a:off x="21805381" y="561144"/>
            <a:ext cx="1851138" cy="767106"/>
          </a:xfrm>
          <a:prstGeom prst="rect">
            <a:avLst/>
          </a:prstGeom>
          <a:noFill/>
          <a:ln>
            <a:noFill/>
          </a:ln>
        </p:spPr>
      </p:pic>
      <p:pic>
        <p:nvPicPr>
          <p:cNvPr id="463" name="Google Shape;463;p101"/>
          <p:cNvPicPr preferRelativeResize="0"/>
          <p:nvPr/>
        </p:nvPicPr>
        <p:blipFill rotWithShape="1">
          <a:blip r:embed="rId4">
            <a:alphaModFix/>
          </a:blip>
          <a:srcRect b="4242"/>
          <a:stretch/>
        </p:blipFill>
        <p:spPr>
          <a:xfrm>
            <a:off x="0" y="0"/>
            <a:ext cx="20457554" cy="1371599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58"/>
                                        </p:tgtEl>
                                        <p:attrNameLst>
                                          <p:attrName>style.visibility</p:attrName>
                                        </p:attrNameLst>
                                      </p:cBhvr>
                                      <p:to>
                                        <p:strVal val="visible"/>
                                      </p:to>
                                    </p:set>
                                    <p:animEffect transition="in" filter="fade">
                                      <p:cBhvr>
                                        <p:cTn id="7" dur="500"/>
                                        <p:tgtEl>
                                          <p:spTgt spid="45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59"/>
                                        </p:tgtEl>
                                        <p:attrNameLst>
                                          <p:attrName>style.visibility</p:attrName>
                                        </p:attrNameLst>
                                      </p:cBhvr>
                                      <p:to>
                                        <p:strVal val="visible"/>
                                      </p:to>
                                    </p:set>
                                    <p:animEffect transition="in" filter="fade">
                                      <p:cBhvr>
                                        <p:cTn id="12" dur="500"/>
                                        <p:tgtEl>
                                          <p:spTgt spid="4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5E7E8"/>
        </a:solidFill>
        <a:effectLst/>
      </p:bgPr>
    </p:bg>
    <p:spTree>
      <p:nvGrpSpPr>
        <p:cNvPr id="1" name="Shape 467"/>
        <p:cNvGrpSpPr/>
        <p:nvPr/>
      </p:nvGrpSpPr>
      <p:grpSpPr>
        <a:xfrm>
          <a:off x="0" y="0"/>
          <a:ext cx="0" cy="0"/>
          <a:chOff x="0" y="0"/>
          <a:chExt cx="0" cy="0"/>
        </a:xfrm>
      </p:grpSpPr>
      <p:grpSp>
        <p:nvGrpSpPr>
          <p:cNvPr id="468" name="Google Shape;468;p102"/>
          <p:cNvGrpSpPr/>
          <p:nvPr/>
        </p:nvGrpSpPr>
        <p:grpSpPr>
          <a:xfrm>
            <a:off x="6954314" y="2644150"/>
            <a:ext cx="8303449" cy="5126228"/>
            <a:chOff x="-1" y="0"/>
            <a:chExt cx="11208760" cy="6507017"/>
          </a:xfrm>
        </p:grpSpPr>
        <p:sp>
          <p:nvSpPr>
            <p:cNvPr id="469" name="Google Shape;469;p102"/>
            <p:cNvSpPr/>
            <p:nvPr/>
          </p:nvSpPr>
          <p:spPr>
            <a:xfrm>
              <a:off x="1021040" y="31415"/>
              <a:ext cx="9122706" cy="6178950"/>
            </a:xfrm>
            <a:custGeom>
              <a:avLst/>
              <a:gdLst/>
              <a:ahLst/>
              <a:cxnLst/>
              <a:rect l="l" t="t" r="r" b="b"/>
              <a:pathLst>
                <a:path w="21600" h="21600" extrusionOk="0">
                  <a:moveTo>
                    <a:pt x="0" y="21077"/>
                  </a:moveTo>
                  <a:lnTo>
                    <a:pt x="0" y="869"/>
                  </a:lnTo>
                  <a:cubicBezTo>
                    <a:pt x="0" y="388"/>
                    <a:pt x="263" y="0"/>
                    <a:pt x="589" y="0"/>
                  </a:cubicBezTo>
                  <a:lnTo>
                    <a:pt x="21013" y="0"/>
                  </a:lnTo>
                  <a:cubicBezTo>
                    <a:pt x="21335" y="0"/>
                    <a:pt x="21600" y="388"/>
                    <a:pt x="21600" y="869"/>
                  </a:cubicBezTo>
                  <a:lnTo>
                    <a:pt x="21600" y="21077"/>
                  </a:lnTo>
                  <a:cubicBezTo>
                    <a:pt x="21600" y="21363"/>
                    <a:pt x="21441" y="21600"/>
                    <a:pt x="21247" y="21600"/>
                  </a:cubicBezTo>
                  <a:lnTo>
                    <a:pt x="354" y="21600"/>
                  </a:lnTo>
                  <a:cubicBezTo>
                    <a:pt x="157" y="21600"/>
                    <a:pt x="0" y="21371"/>
                    <a:pt x="0" y="21077"/>
                  </a:cubicBezTo>
                </a:path>
              </a:pathLst>
            </a:custGeom>
            <a:solidFill>
              <a:srgbClr val="333333"/>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70" name="Google Shape;470;p102"/>
            <p:cNvSpPr/>
            <p:nvPr/>
          </p:nvSpPr>
          <p:spPr>
            <a:xfrm>
              <a:off x="1002189" y="0"/>
              <a:ext cx="9160398" cy="6232356"/>
            </a:xfrm>
            <a:custGeom>
              <a:avLst/>
              <a:gdLst/>
              <a:ahLst/>
              <a:cxnLst/>
              <a:rect l="l" t="t" r="r" b="b"/>
              <a:pathLst>
                <a:path w="21600" h="21600" extrusionOk="0">
                  <a:moveTo>
                    <a:pt x="21212" y="21600"/>
                  </a:moveTo>
                  <a:lnTo>
                    <a:pt x="388" y="21600"/>
                  </a:lnTo>
                  <a:cubicBezTo>
                    <a:pt x="193" y="21600"/>
                    <a:pt x="0" y="21316"/>
                    <a:pt x="0" y="21030"/>
                  </a:cubicBezTo>
                  <a:lnTo>
                    <a:pt x="0" y="872"/>
                  </a:lnTo>
                  <a:cubicBezTo>
                    <a:pt x="0" y="390"/>
                    <a:pt x="299" y="0"/>
                    <a:pt x="627" y="0"/>
                  </a:cubicBezTo>
                  <a:lnTo>
                    <a:pt x="20972" y="0"/>
                  </a:lnTo>
                  <a:cubicBezTo>
                    <a:pt x="21299" y="0"/>
                    <a:pt x="21600" y="390"/>
                    <a:pt x="21600" y="872"/>
                  </a:cubicBezTo>
                  <a:lnTo>
                    <a:pt x="21600" y="21030"/>
                  </a:lnTo>
                  <a:cubicBezTo>
                    <a:pt x="21600" y="21316"/>
                    <a:pt x="21409" y="21600"/>
                    <a:pt x="21212" y="21600"/>
                  </a:cubicBezTo>
                  <a:close/>
                  <a:moveTo>
                    <a:pt x="405" y="21523"/>
                  </a:moveTo>
                  <a:lnTo>
                    <a:pt x="21193" y="21523"/>
                  </a:lnTo>
                  <a:cubicBezTo>
                    <a:pt x="21388" y="21523"/>
                    <a:pt x="21546" y="21289"/>
                    <a:pt x="21546" y="21005"/>
                  </a:cubicBezTo>
                  <a:lnTo>
                    <a:pt x="21546" y="975"/>
                  </a:lnTo>
                  <a:cubicBezTo>
                    <a:pt x="21546" y="509"/>
                    <a:pt x="21289" y="131"/>
                    <a:pt x="20972" y="131"/>
                  </a:cubicBezTo>
                  <a:lnTo>
                    <a:pt x="627" y="131"/>
                  </a:lnTo>
                  <a:cubicBezTo>
                    <a:pt x="311" y="131"/>
                    <a:pt x="54" y="509"/>
                    <a:pt x="54" y="975"/>
                  </a:cubicBezTo>
                  <a:lnTo>
                    <a:pt x="54" y="21005"/>
                  </a:lnTo>
                  <a:cubicBezTo>
                    <a:pt x="54" y="21289"/>
                    <a:pt x="212" y="21523"/>
                    <a:pt x="405" y="21523"/>
                  </a:cubicBezTo>
                  <a:close/>
                </a:path>
              </a:pathLst>
            </a:custGeom>
            <a:solidFill>
              <a:srgbClr val="B4B3B4"/>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71" name="Google Shape;471;p102"/>
            <p:cNvSpPr/>
            <p:nvPr/>
          </p:nvSpPr>
          <p:spPr>
            <a:xfrm>
              <a:off x="1049314" y="62833"/>
              <a:ext cx="9064747" cy="5999886"/>
            </a:xfrm>
            <a:custGeom>
              <a:avLst/>
              <a:gdLst/>
              <a:ahLst/>
              <a:cxnLst/>
              <a:rect l="l" t="t" r="r" b="b"/>
              <a:pathLst>
                <a:path w="21597" h="21600" extrusionOk="0">
                  <a:moveTo>
                    <a:pt x="21081" y="0"/>
                  </a:moveTo>
                  <a:lnTo>
                    <a:pt x="519" y="0"/>
                  </a:lnTo>
                  <a:cubicBezTo>
                    <a:pt x="236" y="0"/>
                    <a:pt x="0" y="351"/>
                    <a:pt x="0" y="787"/>
                  </a:cubicBezTo>
                  <a:lnTo>
                    <a:pt x="0" y="21061"/>
                  </a:lnTo>
                  <a:cubicBezTo>
                    <a:pt x="0" y="21359"/>
                    <a:pt x="161" y="21600"/>
                    <a:pt x="356" y="21600"/>
                  </a:cubicBezTo>
                  <a:lnTo>
                    <a:pt x="21242" y="21600"/>
                  </a:lnTo>
                  <a:cubicBezTo>
                    <a:pt x="21437" y="21600"/>
                    <a:pt x="21597" y="21359"/>
                    <a:pt x="21597" y="21061"/>
                  </a:cubicBezTo>
                  <a:lnTo>
                    <a:pt x="21597" y="782"/>
                  </a:lnTo>
                  <a:cubicBezTo>
                    <a:pt x="21600" y="351"/>
                    <a:pt x="21366" y="0"/>
                    <a:pt x="21081" y="0"/>
                  </a:cubicBezTo>
                </a:path>
              </a:pathLst>
            </a:custGeom>
            <a:solidFill>
              <a:srgbClr val="181A19"/>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72" name="Google Shape;472;p102"/>
            <p:cNvSpPr/>
            <p:nvPr/>
          </p:nvSpPr>
          <p:spPr>
            <a:xfrm>
              <a:off x="1338348" y="455542"/>
              <a:ext cx="8484912" cy="5346432"/>
            </a:xfrm>
            <a:custGeom>
              <a:avLst/>
              <a:gdLst/>
              <a:ahLst/>
              <a:cxnLst/>
              <a:rect l="l" t="t" r="r" b="b"/>
              <a:pathLst>
                <a:path w="21600" h="21600" extrusionOk="0">
                  <a:moveTo>
                    <a:pt x="10802" y="21600"/>
                  </a:moveTo>
                  <a:lnTo>
                    <a:pt x="0" y="21600"/>
                  </a:lnTo>
                  <a:lnTo>
                    <a:pt x="0" y="0"/>
                  </a:lnTo>
                  <a:lnTo>
                    <a:pt x="21600" y="0"/>
                  </a:lnTo>
                  <a:lnTo>
                    <a:pt x="21600" y="21600"/>
                  </a:lnTo>
                  <a:lnTo>
                    <a:pt x="10802" y="21600"/>
                  </a:lnTo>
                </a:path>
              </a:pathLst>
            </a:custGeom>
            <a:solidFill>
              <a:srgbClr val="3D3D3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73" name="Google Shape;473;p102"/>
            <p:cNvSpPr/>
            <p:nvPr/>
          </p:nvSpPr>
          <p:spPr>
            <a:xfrm>
              <a:off x="5548176" y="282748"/>
              <a:ext cx="71550" cy="71550"/>
            </a:xfrm>
            <a:custGeom>
              <a:avLst/>
              <a:gdLst/>
              <a:ahLst/>
              <a:cxnLst/>
              <a:rect l="l" t="t" r="r" b="b"/>
              <a:pathLst>
                <a:path w="21600" h="21600" extrusionOk="0">
                  <a:moveTo>
                    <a:pt x="21600" y="10693"/>
                  </a:moveTo>
                  <a:cubicBezTo>
                    <a:pt x="21600" y="12618"/>
                    <a:pt x="21168" y="14329"/>
                    <a:pt x="20088" y="16040"/>
                  </a:cubicBezTo>
                  <a:cubicBezTo>
                    <a:pt x="19224" y="17750"/>
                    <a:pt x="18144" y="19034"/>
                    <a:pt x="16416" y="20103"/>
                  </a:cubicBezTo>
                  <a:cubicBezTo>
                    <a:pt x="14472" y="20958"/>
                    <a:pt x="12960" y="21600"/>
                    <a:pt x="11016" y="21600"/>
                  </a:cubicBezTo>
                  <a:cubicBezTo>
                    <a:pt x="9072" y="21600"/>
                    <a:pt x="7344" y="20958"/>
                    <a:pt x="5616" y="20103"/>
                  </a:cubicBezTo>
                  <a:cubicBezTo>
                    <a:pt x="3672" y="19034"/>
                    <a:pt x="2376" y="17750"/>
                    <a:pt x="1512" y="16040"/>
                  </a:cubicBezTo>
                  <a:cubicBezTo>
                    <a:pt x="432" y="14329"/>
                    <a:pt x="0" y="12618"/>
                    <a:pt x="0" y="10693"/>
                  </a:cubicBezTo>
                  <a:cubicBezTo>
                    <a:pt x="0" y="8768"/>
                    <a:pt x="432" y="7057"/>
                    <a:pt x="1512" y="5347"/>
                  </a:cubicBezTo>
                  <a:cubicBezTo>
                    <a:pt x="2376" y="3636"/>
                    <a:pt x="3672" y="2352"/>
                    <a:pt x="5616" y="1497"/>
                  </a:cubicBezTo>
                  <a:cubicBezTo>
                    <a:pt x="7344" y="428"/>
                    <a:pt x="9072" y="0"/>
                    <a:pt x="11016" y="0"/>
                  </a:cubicBezTo>
                  <a:cubicBezTo>
                    <a:pt x="12960" y="0"/>
                    <a:pt x="14472" y="428"/>
                    <a:pt x="16416" y="1497"/>
                  </a:cubicBezTo>
                  <a:cubicBezTo>
                    <a:pt x="18144" y="2352"/>
                    <a:pt x="19224" y="3636"/>
                    <a:pt x="20088" y="5347"/>
                  </a:cubicBezTo>
                  <a:cubicBezTo>
                    <a:pt x="21168" y="7057"/>
                    <a:pt x="21600" y="8768"/>
                    <a:pt x="21600" y="10693"/>
                  </a:cubicBezTo>
                </a:path>
              </a:pathLst>
            </a:custGeom>
            <a:solidFill>
              <a:srgbClr val="4C4D4B"/>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74" name="Google Shape;474;p102"/>
            <p:cNvSpPr/>
            <p:nvPr/>
          </p:nvSpPr>
          <p:spPr>
            <a:xfrm>
              <a:off x="5548176" y="284101"/>
              <a:ext cx="55836" cy="54481"/>
            </a:xfrm>
            <a:custGeom>
              <a:avLst/>
              <a:gdLst/>
              <a:ahLst/>
              <a:cxnLst/>
              <a:rect l="l" t="t" r="r" b="b"/>
              <a:pathLst>
                <a:path w="21600" h="21076" extrusionOk="0">
                  <a:moveTo>
                    <a:pt x="0" y="12380"/>
                  </a:moveTo>
                  <a:cubicBezTo>
                    <a:pt x="0" y="13502"/>
                    <a:pt x="0" y="14624"/>
                    <a:pt x="831" y="16588"/>
                  </a:cubicBezTo>
                  <a:cubicBezTo>
                    <a:pt x="3046" y="19393"/>
                    <a:pt x="6646" y="21076"/>
                    <a:pt x="9969" y="21076"/>
                  </a:cubicBezTo>
                  <a:cubicBezTo>
                    <a:pt x="16338" y="21076"/>
                    <a:pt x="21600" y="16027"/>
                    <a:pt x="21600" y="10136"/>
                  </a:cubicBezTo>
                  <a:cubicBezTo>
                    <a:pt x="21600" y="5928"/>
                    <a:pt x="19385" y="1720"/>
                    <a:pt x="15785" y="37"/>
                  </a:cubicBezTo>
                  <a:cubicBezTo>
                    <a:pt x="15231" y="37"/>
                    <a:pt x="14123" y="37"/>
                    <a:pt x="13569" y="37"/>
                  </a:cubicBezTo>
                  <a:cubicBezTo>
                    <a:pt x="5815" y="-524"/>
                    <a:pt x="0" y="5367"/>
                    <a:pt x="0" y="12380"/>
                  </a:cubicBezTo>
                </a:path>
              </a:pathLst>
            </a:custGeom>
            <a:solidFill>
              <a:srgbClr val="0E0D0C"/>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75" name="Google Shape;475;p102"/>
            <p:cNvSpPr/>
            <p:nvPr/>
          </p:nvSpPr>
          <p:spPr>
            <a:xfrm>
              <a:off x="531" y="6356951"/>
              <a:ext cx="11208228" cy="150066"/>
            </a:xfrm>
            <a:custGeom>
              <a:avLst/>
              <a:gdLst/>
              <a:ahLst/>
              <a:cxnLst/>
              <a:rect l="l" t="t" r="r" b="b"/>
              <a:pathLst>
                <a:path w="21598" h="21600" extrusionOk="0">
                  <a:moveTo>
                    <a:pt x="20352" y="21600"/>
                  </a:moveTo>
                  <a:cubicBezTo>
                    <a:pt x="13789" y="21600"/>
                    <a:pt x="7801" y="21600"/>
                    <a:pt x="1239" y="21600"/>
                  </a:cubicBezTo>
                  <a:cubicBezTo>
                    <a:pt x="815" y="17280"/>
                    <a:pt x="193" y="5451"/>
                    <a:pt x="3" y="720"/>
                  </a:cubicBezTo>
                  <a:cubicBezTo>
                    <a:pt x="-1" y="720"/>
                    <a:pt x="-1" y="0"/>
                    <a:pt x="3" y="0"/>
                  </a:cubicBezTo>
                  <a:cubicBezTo>
                    <a:pt x="7200" y="0"/>
                    <a:pt x="14398" y="0"/>
                    <a:pt x="21596" y="0"/>
                  </a:cubicBezTo>
                  <a:cubicBezTo>
                    <a:pt x="21599" y="0"/>
                    <a:pt x="21599" y="411"/>
                    <a:pt x="21596" y="720"/>
                  </a:cubicBezTo>
                  <a:cubicBezTo>
                    <a:pt x="21510" y="4114"/>
                    <a:pt x="20891" y="19851"/>
                    <a:pt x="20352" y="21600"/>
                  </a:cubicBezTo>
                </a:path>
              </a:pathLst>
            </a:custGeom>
            <a:solidFill>
              <a:srgbClr val="AFBAC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76" name="Google Shape;476;p102"/>
            <p:cNvSpPr/>
            <p:nvPr/>
          </p:nvSpPr>
          <p:spPr>
            <a:xfrm>
              <a:off x="-1" y="6182796"/>
              <a:ext cx="11208726" cy="178362"/>
            </a:xfrm>
            <a:custGeom>
              <a:avLst/>
              <a:gdLst/>
              <a:ahLst/>
              <a:cxnLst/>
              <a:rect l="l" t="t" r="r" b="b"/>
              <a:pathLst>
                <a:path w="21600" h="21600" extrusionOk="0">
                  <a:moveTo>
                    <a:pt x="21597" y="21600"/>
                  </a:moveTo>
                  <a:lnTo>
                    <a:pt x="4" y="21600"/>
                  </a:lnTo>
                  <a:cubicBezTo>
                    <a:pt x="0" y="21600"/>
                    <a:pt x="0" y="21600"/>
                    <a:pt x="0" y="21429"/>
                  </a:cubicBezTo>
                  <a:lnTo>
                    <a:pt x="0" y="3600"/>
                  </a:lnTo>
                  <a:cubicBezTo>
                    <a:pt x="0" y="1629"/>
                    <a:pt x="26" y="0"/>
                    <a:pt x="58" y="0"/>
                  </a:cubicBezTo>
                  <a:lnTo>
                    <a:pt x="21542" y="0"/>
                  </a:lnTo>
                  <a:cubicBezTo>
                    <a:pt x="21574" y="0"/>
                    <a:pt x="21600" y="1629"/>
                    <a:pt x="21600" y="3600"/>
                  </a:cubicBezTo>
                  <a:cubicBezTo>
                    <a:pt x="21600" y="3600"/>
                    <a:pt x="21600" y="21600"/>
                    <a:pt x="21597" y="21600"/>
                  </a:cubicBezTo>
                </a:path>
              </a:pathLst>
            </a:custGeom>
            <a:solidFill>
              <a:srgbClr val="E7E7E7"/>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77" name="Google Shape;477;p102"/>
            <p:cNvSpPr/>
            <p:nvPr/>
          </p:nvSpPr>
          <p:spPr>
            <a:xfrm>
              <a:off x="4841303" y="6182796"/>
              <a:ext cx="1523016" cy="90396"/>
            </a:xfrm>
            <a:custGeom>
              <a:avLst/>
              <a:gdLst/>
              <a:ahLst/>
              <a:cxnLst/>
              <a:rect l="l" t="t" r="r" b="b"/>
              <a:pathLst>
                <a:path w="21600" h="21600" extrusionOk="0">
                  <a:moveTo>
                    <a:pt x="0" y="0"/>
                  </a:moveTo>
                  <a:lnTo>
                    <a:pt x="0" y="10800"/>
                  </a:lnTo>
                  <a:cubicBezTo>
                    <a:pt x="0" y="16971"/>
                    <a:pt x="384" y="21600"/>
                    <a:pt x="828" y="21600"/>
                  </a:cubicBezTo>
                  <a:lnTo>
                    <a:pt x="20772" y="21600"/>
                  </a:lnTo>
                  <a:cubicBezTo>
                    <a:pt x="21236" y="21600"/>
                    <a:pt x="21600" y="16971"/>
                    <a:pt x="21600" y="10800"/>
                  </a:cubicBezTo>
                  <a:lnTo>
                    <a:pt x="21600" y="0"/>
                  </a:lnTo>
                  <a:lnTo>
                    <a:pt x="0" y="0"/>
                  </a:lnTo>
                </a:path>
              </a:pathLst>
            </a:custGeom>
            <a:solidFill>
              <a:srgbClr val="AFBAC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pic>
        <p:nvPicPr>
          <p:cNvPr id="478" name="Google Shape;478;p102"/>
          <p:cNvPicPr preferRelativeResize="0"/>
          <p:nvPr/>
        </p:nvPicPr>
        <p:blipFill>
          <a:blip r:embed="rId3">
            <a:alphaModFix/>
          </a:blip>
          <a:stretch>
            <a:fillRect/>
          </a:stretch>
        </p:blipFill>
        <p:spPr>
          <a:xfrm>
            <a:off x="15751042" y="3013901"/>
            <a:ext cx="5402081" cy="3918708"/>
          </a:xfrm>
          <a:prstGeom prst="rect">
            <a:avLst/>
          </a:prstGeom>
          <a:noFill/>
          <a:ln>
            <a:noFill/>
          </a:ln>
        </p:spPr>
      </p:pic>
      <p:pic>
        <p:nvPicPr>
          <p:cNvPr id="479" name="Google Shape;479;p102"/>
          <p:cNvPicPr preferRelativeResize="0"/>
          <p:nvPr/>
        </p:nvPicPr>
        <p:blipFill rotWithShape="1">
          <a:blip r:embed="rId4">
            <a:alphaModFix/>
          </a:blip>
          <a:srcRect r="11047"/>
          <a:stretch/>
        </p:blipFill>
        <p:spPr>
          <a:xfrm>
            <a:off x="7984825" y="3084365"/>
            <a:ext cx="6159141" cy="3918708"/>
          </a:xfrm>
          <a:prstGeom prst="rect">
            <a:avLst/>
          </a:prstGeom>
          <a:noFill/>
          <a:ln>
            <a:noFill/>
          </a:ln>
        </p:spPr>
      </p:pic>
      <p:pic>
        <p:nvPicPr>
          <p:cNvPr id="480" name="Google Shape;480;p102"/>
          <p:cNvPicPr preferRelativeResize="0"/>
          <p:nvPr/>
        </p:nvPicPr>
        <p:blipFill>
          <a:blip r:embed="rId5">
            <a:alphaModFix/>
          </a:blip>
          <a:stretch>
            <a:fillRect/>
          </a:stretch>
        </p:blipFill>
        <p:spPr>
          <a:xfrm>
            <a:off x="7492270" y="5025688"/>
            <a:ext cx="3506115" cy="5147482"/>
          </a:xfrm>
          <a:prstGeom prst="rect">
            <a:avLst/>
          </a:prstGeom>
          <a:noFill/>
          <a:ln>
            <a:noFill/>
          </a:ln>
        </p:spPr>
      </p:pic>
      <p:sp>
        <p:nvSpPr>
          <p:cNvPr id="481" name="Google Shape;481;p102"/>
          <p:cNvSpPr txBox="1">
            <a:spLocks noGrp="1"/>
          </p:cNvSpPr>
          <p:nvPr>
            <p:ph type="sldNum" idx="4294967295"/>
          </p:nvPr>
        </p:nvSpPr>
        <p:spPr>
          <a:xfrm>
            <a:off x="23380791" y="12888499"/>
            <a:ext cx="283800" cy="447300"/>
          </a:xfrm>
          <a:prstGeom prst="rect">
            <a:avLst/>
          </a:prstGeom>
          <a:noFill/>
          <a:ln>
            <a:noFill/>
          </a:ln>
        </p:spPr>
        <p:txBody>
          <a:bodyPr spcFirstLastPara="1" wrap="square" lIns="50800" tIns="50800" rIns="50800" bIns="50800" anchor="t" anchorCtr="0">
            <a:noAutofit/>
          </a:bodyPr>
          <a:lstStyle/>
          <a:p>
            <a:pPr marL="0" lvl="0" indent="0" algn="r" rtl="0">
              <a:lnSpc>
                <a:spcPct val="120000"/>
              </a:lnSpc>
              <a:spcBef>
                <a:spcPts val="0"/>
              </a:spcBef>
              <a:spcAft>
                <a:spcPts val="0"/>
              </a:spcAft>
              <a:buClr>
                <a:srgbClr val="000000"/>
              </a:buClr>
              <a:buSzPts val="2400"/>
              <a:buFont typeface="Arial"/>
              <a:buNone/>
            </a:pPr>
            <a:fld id="{00000000-1234-1234-1234-123412341234}" type="slidenum">
              <a:rPr lang="en-US" sz="2400"/>
              <a:t>4</a:t>
            </a:fld>
            <a:endParaRPr/>
          </a:p>
        </p:txBody>
      </p:sp>
      <p:pic>
        <p:nvPicPr>
          <p:cNvPr id="482" name="Google Shape;482;p102" descr="Image"/>
          <p:cNvPicPr preferRelativeResize="0"/>
          <p:nvPr/>
        </p:nvPicPr>
        <p:blipFill rotWithShape="1">
          <a:blip r:embed="rId6">
            <a:alphaModFix/>
          </a:blip>
          <a:srcRect/>
          <a:stretch/>
        </p:blipFill>
        <p:spPr>
          <a:xfrm>
            <a:off x="21805381" y="561144"/>
            <a:ext cx="1851137" cy="767106"/>
          </a:xfrm>
          <a:prstGeom prst="rect">
            <a:avLst/>
          </a:prstGeom>
          <a:noFill/>
          <a:ln>
            <a:noFill/>
          </a:ln>
        </p:spPr>
      </p:pic>
      <p:pic>
        <p:nvPicPr>
          <p:cNvPr id="483" name="Google Shape;483;p102"/>
          <p:cNvPicPr preferRelativeResize="0"/>
          <p:nvPr/>
        </p:nvPicPr>
        <p:blipFill>
          <a:blip r:embed="rId7">
            <a:alphaModFix/>
          </a:blip>
          <a:stretch>
            <a:fillRect/>
          </a:stretch>
        </p:blipFill>
        <p:spPr>
          <a:xfrm>
            <a:off x="2471660" y="3084365"/>
            <a:ext cx="3506115" cy="5126260"/>
          </a:xfrm>
          <a:prstGeom prst="rect">
            <a:avLst/>
          </a:prstGeom>
          <a:noFill/>
          <a:ln>
            <a:noFill/>
          </a:ln>
        </p:spPr>
      </p:pic>
      <p:pic>
        <p:nvPicPr>
          <p:cNvPr id="484" name="Google Shape;484;p102"/>
          <p:cNvPicPr preferRelativeResize="0"/>
          <p:nvPr/>
        </p:nvPicPr>
        <p:blipFill>
          <a:blip r:embed="rId8">
            <a:alphaModFix/>
          </a:blip>
          <a:stretch>
            <a:fillRect/>
          </a:stretch>
        </p:blipFill>
        <p:spPr>
          <a:xfrm>
            <a:off x="583675" y="4978341"/>
            <a:ext cx="3506115" cy="5242179"/>
          </a:xfrm>
          <a:prstGeom prst="rect">
            <a:avLst/>
          </a:prstGeom>
          <a:noFill/>
          <a:ln>
            <a:noFill/>
          </a:ln>
        </p:spPr>
      </p:pic>
      <p:pic>
        <p:nvPicPr>
          <p:cNvPr id="485" name="Google Shape;485;p102"/>
          <p:cNvPicPr preferRelativeResize="0"/>
          <p:nvPr/>
        </p:nvPicPr>
        <p:blipFill>
          <a:blip r:embed="rId9">
            <a:alphaModFix/>
          </a:blip>
          <a:stretch>
            <a:fillRect/>
          </a:stretch>
        </p:blipFill>
        <p:spPr>
          <a:xfrm>
            <a:off x="15258136" y="4767088"/>
            <a:ext cx="3760638" cy="5453420"/>
          </a:xfrm>
          <a:prstGeom prst="rect">
            <a:avLst/>
          </a:prstGeom>
          <a:noFill/>
          <a:ln>
            <a:noFill/>
          </a:ln>
        </p:spPr>
      </p:pic>
      <p:pic>
        <p:nvPicPr>
          <p:cNvPr id="486" name="Google Shape;486;p102" descr="Google Shape;680;p11"/>
          <p:cNvPicPr preferRelativeResize="0"/>
          <p:nvPr/>
        </p:nvPicPr>
        <p:blipFill rotWithShape="1">
          <a:blip r:embed="rId10">
            <a:alphaModFix/>
          </a:blip>
          <a:srcRect/>
          <a:stretch/>
        </p:blipFill>
        <p:spPr>
          <a:xfrm>
            <a:off x="1829639" y="11106236"/>
            <a:ext cx="2791062" cy="2550091"/>
          </a:xfrm>
          <a:prstGeom prst="rect">
            <a:avLst/>
          </a:prstGeom>
          <a:noFill/>
          <a:ln>
            <a:noFill/>
          </a:ln>
        </p:spPr>
      </p:pic>
      <p:sp>
        <p:nvSpPr>
          <p:cNvPr id="487" name="Google Shape;487;p102"/>
          <p:cNvSpPr txBox="1"/>
          <p:nvPr/>
        </p:nvSpPr>
        <p:spPr>
          <a:xfrm>
            <a:off x="1829639" y="12528578"/>
            <a:ext cx="2912700" cy="510300"/>
          </a:xfrm>
          <a:prstGeom prst="rect">
            <a:avLst/>
          </a:prstGeom>
          <a:noFill/>
          <a:ln>
            <a:noFill/>
          </a:ln>
        </p:spPr>
        <p:txBody>
          <a:bodyPr spcFirstLastPara="1" wrap="square" lIns="48750" tIns="48750" rIns="48750" bIns="48750" anchor="t" anchorCtr="0">
            <a:noAutofit/>
          </a:bodyPr>
          <a:lstStyle/>
          <a:p>
            <a:pPr marL="0" marR="0" lvl="0" indent="0" algn="l" rtl="0">
              <a:lnSpc>
                <a:spcPct val="90000"/>
              </a:lnSpc>
              <a:spcBef>
                <a:spcPts val="0"/>
              </a:spcBef>
              <a:spcAft>
                <a:spcPts val="0"/>
              </a:spcAft>
              <a:buClr>
                <a:srgbClr val="000000"/>
              </a:buClr>
              <a:buSzPts val="3500"/>
              <a:buFont typeface="Arial"/>
              <a:buNone/>
            </a:pPr>
            <a:r>
              <a:rPr lang="en-US" sz="3200">
                <a:solidFill>
                  <a:schemeClr val="lt1"/>
                </a:solidFill>
              </a:rPr>
              <a:t>WHITE-PAPER</a:t>
            </a:r>
            <a:endParaRPr sz="1100">
              <a:solidFill>
                <a:schemeClr val="lt1"/>
              </a:solidFill>
            </a:endParaRPr>
          </a:p>
        </p:txBody>
      </p:sp>
      <p:pic>
        <p:nvPicPr>
          <p:cNvPr id="488" name="Google Shape;488;p102" descr="Google Shape;680;p11"/>
          <p:cNvPicPr preferRelativeResize="0"/>
          <p:nvPr/>
        </p:nvPicPr>
        <p:blipFill rotWithShape="1">
          <a:blip r:embed="rId10">
            <a:alphaModFix/>
          </a:blip>
          <a:srcRect/>
          <a:stretch/>
        </p:blipFill>
        <p:spPr>
          <a:xfrm>
            <a:off x="9244140" y="11106236"/>
            <a:ext cx="2791063" cy="2550091"/>
          </a:xfrm>
          <a:prstGeom prst="rect">
            <a:avLst/>
          </a:prstGeom>
          <a:noFill/>
          <a:ln>
            <a:noFill/>
          </a:ln>
        </p:spPr>
      </p:pic>
      <p:sp>
        <p:nvSpPr>
          <p:cNvPr id="489" name="Google Shape;489;p102"/>
          <p:cNvSpPr txBox="1"/>
          <p:nvPr/>
        </p:nvSpPr>
        <p:spPr>
          <a:xfrm>
            <a:off x="9242528" y="12566030"/>
            <a:ext cx="3058200" cy="153600"/>
          </a:xfrm>
          <a:prstGeom prst="rect">
            <a:avLst/>
          </a:prstGeom>
          <a:noFill/>
          <a:ln>
            <a:noFill/>
          </a:ln>
        </p:spPr>
        <p:txBody>
          <a:bodyPr spcFirstLastPara="1" wrap="square" lIns="48750" tIns="48750" rIns="48750" bIns="48750" anchor="t" anchorCtr="0">
            <a:noAutofit/>
          </a:bodyPr>
          <a:lstStyle/>
          <a:p>
            <a:pPr marL="0" marR="0" lvl="0" indent="0" algn="l" rtl="0">
              <a:lnSpc>
                <a:spcPct val="90000"/>
              </a:lnSpc>
              <a:spcBef>
                <a:spcPts val="0"/>
              </a:spcBef>
              <a:spcAft>
                <a:spcPts val="0"/>
              </a:spcAft>
              <a:buClr>
                <a:srgbClr val="000000"/>
              </a:buClr>
              <a:buSzPts val="3500"/>
              <a:buFont typeface="Arial"/>
              <a:buNone/>
            </a:pPr>
            <a:r>
              <a:rPr lang="en-US" sz="3200">
                <a:solidFill>
                  <a:schemeClr val="lt1"/>
                </a:solidFill>
              </a:rPr>
              <a:t>FRAMEWORK</a:t>
            </a:r>
            <a:endParaRPr sz="1100">
              <a:solidFill>
                <a:schemeClr val="lt1"/>
              </a:solidFill>
            </a:endParaRPr>
          </a:p>
        </p:txBody>
      </p:sp>
      <p:pic>
        <p:nvPicPr>
          <p:cNvPr id="490" name="Google Shape;490;p102" descr="Google Shape;680;p11"/>
          <p:cNvPicPr preferRelativeResize="0"/>
          <p:nvPr/>
        </p:nvPicPr>
        <p:blipFill rotWithShape="1">
          <a:blip r:embed="rId10">
            <a:alphaModFix/>
          </a:blip>
          <a:srcRect/>
          <a:stretch/>
        </p:blipFill>
        <p:spPr>
          <a:xfrm>
            <a:off x="15682124" y="11106236"/>
            <a:ext cx="2791063" cy="2550091"/>
          </a:xfrm>
          <a:prstGeom prst="rect">
            <a:avLst/>
          </a:prstGeom>
          <a:noFill/>
          <a:ln>
            <a:noFill/>
          </a:ln>
        </p:spPr>
      </p:pic>
      <p:sp>
        <p:nvSpPr>
          <p:cNvPr id="491" name="Google Shape;491;p102"/>
          <p:cNvSpPr txBox="1"/>
          <p:nvPr/>
        </p:nvSpPr>
        <p:spPr>
          <a:xfrm>
            <a:off x="15888873" y="12528578"/>
            <a:ext cx="2912700" cy="510300"/>
          </a:xfrm>
          <a:prstGeom prst="rect">
            <a:avLst/>
          </a:prstGeom>
          <a:noFill/>
          <a:ln>
            <a:noFill/>
          </a:ln>
        </p:spPr>
        <p:txBody>
          <a:bodyPr spcFirstLastPara="1" wrap="square" lIns="48750" tIns="48750" rIns="48750" bIns="48750" anchor="t" anchorCtr="0">
            <a:noAutofit/>
          </a:bodyPr>
          <a:lstStyle/>
          <a:p>
            <a:pPr marL="0" marR="0" lvl="0" indent="0" algn="l" rtl="0">
              <a:lnSpc>
                <a:spcPct val="90000"/>
              </a:lnSpc>
              <a:spcBef>
                <a:spcPts val="0"/>
              </a:spcBef>
              <a:spcAft>
                <a:spcPts val="0"/>
              </a:spcAft>
              <a:buClr>
                <a:srgbClr val="000000"/>
              </a:buClr>
              <a:buSzPts val="3500"/>
              <a:buFont typeface="Arial"/>
              <a:buNone/>
            </a:pPr>
            <a:r>
              <a:rPr lang="en-US" sz="3200">
                <a:solidFill>
                  <a:schemeClr val="lt1"/>
                </a:solidFill>
              </a:rPr>
              <a:t>HANDBOOK</a:t>
            </a:r>
            <a:endParaRPr sz="1100">
              <a:solidFill>
                <a:schemeClr val="lt1"/>
              </a:solidFill>
            </a:endParaRPr>
          </a:p>
        </p:txBody>
      </p:sp>
      <p:sp>
        <p:nvSpPr>
          <p:cNvPr id="492" name="Google Shape;492;p102"/>
          <p:cNvSpPr txBox="1"/>
          <p:nvPr/>
        </p:nvSpPr>
        <p:spPr>
          <a:xfrm>
            <a:off x="1025198" y="561150"/>
            <a:ext cx="19289700" cy="1441500"/>
          </a:xfrm>
          <a:prstGeom prst="rect">
            <a:avLst/>
          </a:prstGeom>
          <a:noFill/>
          <a:ln>
            <a:noFill/>
          </a:ln>
        </p:spPr>
        <p:txBody>
          <a:bodyPr spcFirstLastPara="1" wrap="square" lIns="91375" tIns="91375" rIns="91375" bIns="91375" anchor="t" anchorCtr="0">
            <a:noAutofit/>
          </a:bodyPr>
          <a:lstStyle/>
          <a:p>
            <a:pPr marL="0" marR="0" lvl="0" indent="0" algn="l" rtl="0">
              <a:lnSpc>
                <a:spcPct val="90000"/>
              </a:lnSpc>
              <a:spcBef>
                <a:spcPts val="0"/>
              </a:spcBef>
              <a:spcAft>
                <a:spcPts val="0"/>
              </a:spcAft>
              <a:buClr>
                <a:srgbClr val="000000"/>
              </a:buClr>
              <a:buSzPts val="8800"/>
              <a:buFont typeface="Arial"/>
              <a:buNone/>
            </a:pPr>
            <a:r>
              <a:rPr lang="en-US" sz="7300"/>
              <a:t>Consolidating the Infrastructure (WP1) </a:t>
            </a:r>
            <a:endParaRPr sz="1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5E7E8"/>
        </a:solidFill>
        <a:effectLst/>
      </p:bgPr>
    </p:bg>
    <p:spTree>
      <p:nvGrpSpPr>
        <p:cNvPr id="1" name="Shape 496"/>
        <p:cNvGrpSpPr/>
        <p:nvPr/>
      </p:nvGrpSpPr>
      <p:grpSpPr>
        <a:xfrm>
          <a:off x="0" y="0"/>
          <a:ext cx="0" cy="0"/>
          <a:chOff x="0" y="0"/>
          <a:chExt cx="0" cy="0"/>
        </a:xfrm>
      </p:grpSpPr>
      <p:sp>
        <p:nvSpPr>
          <p:cNvPr id="497" name="Google Shape;497;p103"/>
          <p:cNvSpPr txBox="1">
            <a:spLocks noGrp="1"/>
          </p:cNvSpPr>
          <p:nvPr>
            <p:ph type="sldNum" idx="4294967295"/>
          </p:nvPr>
        </p:nvSpPr>
        <p:spPr>
          <a:xfrm>
            <a:off x="23380791" y="12888499"/>
            <a:ext cx="283816" cy="447229"/>
          </a:xfrm>
          <a:prstGeom prst="rect">
            <a:avLst/>
          </a:prstGeom>
          <a:noFill/>
          <a:ln>
            <a:noFill/>
          </a:ln>
        </p:spPr>
        <p:txBody>
          <a:bodyPr spcFirstLastPara="1" wrap="square" lIns="50800" tIns="50800" rIns="50800" bIns="50800" anchor="t" anchorCtr="0">
            <a:noAutofit/>
          </a:bodyPr>
          <a:lstStyle/>
          <a:p>
            <a:pPr marL="0" lvl="0" indent="0" algn="r" rtl="0">
              <a:lnSpc>
                <a:spcPct val="120000"/>
              </a:lnSpc>
              <a:spcBef>
                <a:spcPts val="0"/>
              </a:spcBef>
              <a:spcAft>
                <a:spcPts val="0"/>
              </a:spcAft>
              <a:buClr>
                <a:srgbClr val="000000"/>
              </a:buClr>
              <a:buSzPts val="2400"/>
              <a:buFont typeface="Arial"/>
              <a:buNone/>
            </a:pPr>
            <a:fld id="{00000000-1234-1234-1234-123412341234}" type="slidenum">
              <a:rPr lang="en-US" sz="2400"/>
              <a:t>5</a:t>
            </a:fld>
            <a:endParaRPr/>
          </a:p>
        </p:txBody>
      </p:sp>
      <p:pic>
        <p:nvPicPr>
          <p:cNvPr id="498" name="Google Shape;498;p103" descr="Image"/>
          <p:cNvPicPr preferRelativeResize="0"/>
          <p:nvPr/>
        </p:nvPicPr>
        <p:blipFill rotWithShape="1">
          <a:blip r:embed="rId3">
            <a:alphaModFix/>
          </a:blip>
          <a:srcRect/>
          <a:stretch/>
        </p:blipFill>
        <p:spPr>
          <a:xfrm>
            <a:off x="21805381" y="561144"/>
            <a:ext cx="1851138" cy="767106"/>
          </a:xfrm>
          <a:prstGeom prst="rect">
            <a:avLst/>
          </a:prstGeom>
          <a:noFill/>
          <a:ln>
            <a:noFill/>
          </a:ln>
        </p:spPr>
      </p:pic>
      <p:pic>
        <p:nvPicPr>
          <p:cNvPr id="499" name="Google Shape;499;p103"/>
          <p:cNvPicPr preferRelativeResize="0"/>
          <p:nvPr/>
        </p:nvPicPr>
        <p:blipFill>
          <a:blip r:embed="rId4">
            <a:alphaModFix/>
          </a:blip>
          <a:stretch>
            <a:fillRect/>
          </a:stretch>
        </p:blipFill>
        <p:spPr>
          <a:xfrm>
            <a:off x="10429925" y="-12"/>
            <a:ext cx="9670876" cy="13716024"/>
          </a:xfrm>
          <a:prstGeom prst="rect">
            <a:avLst/>
          </a:prstGeom>
          <a:noFill/>
          <a:ln>
            <a:noFill/>
          </a:ln>
        </p:spPr>
      </p:pic>
      <p:pic>
        <p:nvPicPr>
          <p:cNvPr id="500" name="Google Shape;500;p103"/>
          <p:cNvPicPr preferRelativeResize="0"/>
          <p:nvPr/>
        </p:nvPicPr>
        <p:blipFill>
          <a:blip r:embed="rId5">
            <a:alphaModFix/>
          </a:blip>
          <a:stretch>
            <a:fillRect/>
          </a:stretch>
        </p:blipFill>
        <p:spPr>
          <a:xfrm>
            <a:off x="502275" y="0"/>
            <a:ext cx="9670876" cy="1371599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5E7E8"/>
        </a:solidFill>
        <a:effectLst/>
      </p:bgPr>
    </p:bg>
    <p:spTree>
      <p:nvGrpSpPr>
        <p:cNvPr id="1" name="Shape 504"/>
        <p:cNvGrpSpPr/>
        <p:nvPr/>
      </p:nvGrpSpPr>
      <p:grpSpPr>
        <a:xfrm>
          <a:off x="0" y="0"/>
          <a:ext cx="0" cy="0"/>
          <a:chOff x="0" y="0"/>
          <a:chExt cx="0" cy="0"/>
        </a:xfrm>
      </p:grpSpPr>
      <p:sp>
        <p:nvSpPr>
          <p:cNvPr id="505" name="Google Shape;505;p104"/>
          <p:cNvSpPr txBox="1">
            <a:spLocks noGrp="1"/>
          </p:cNvSpPr>
          <p:nvPr>
            <p:ph type="sldNum" idx="4294967295"/>
          </p:nvPr>
        </p:nvSpPr>
        <p:spPr>
          <a:xfrm>
            <a:off x="23380791" y="12888499"/>
            <a:ext cx="283800" cy="447300"/>
          </a:xfrm>
          <a:prstGeom prst="rect">
            <a:avLst/>
          </a:prstGeom>
          <a:noFill/>
          <a:ln>
            <a:noFill/>
          </a:ln>
        </p:spPr>
        <p:txBody>
          <a:bodyPr spcFirstLastPara="1" wrap="square" lIns="50800" tIns="50800" rIns="50800" bIns="50800" anchor="t" anchorCtr="0">
            <a:noAutofit/>
          </a:bodyPr>
          <a:lstStyle/>
          <a:p>
            <a:pPr marL="0" lvl="0" indent="0" algn="r" rtl="0">
              <a:lnSpc>
                <a:spcPct val="120000"/>
              </a:lnSpc>
              <a:spcBef>
                <a:spcPts val="0"/>
              </a:spcBef>
              <a:spcAft>
                <a:spcPts val="0"/>
              </a:spcAft>
              <a:buClr>
                <a:srgbClr val="000000"/>
              </a:buClr>
              <a:buSzPts val="2400"/>
              <a:buFont typeface="Arial"/>
              <a:buNone/>
            </a:pPr>
            <a:fld id="{00000000-1234-1234-1234-123412341234}" type="slidenum">
              <a:rPr lang="en-US" sz="2400"/>
              <a:t>6</a:t>
            </a:fld>
            <a:endParaRPr/>
          </a:p>
        </p:txBody>
      </p:sp>
      <p:pic>
        <p:nvPicPr>
          <p:cNvPr id="506" name="Google Shape;506;p104" descr="Image"/>
          <p:cNvPicPr preferRelativeResize="0"/>
          <p:nvPr/>
        </p:nvPicPr>
        <p:blipFill rotWithShape="1">
          <a:blip r:embed="rId3">
            <a:alphaModFix/>
          </a:blip>
          <a:srcRect/>
          <a:stretch/>
        </p:blipFill>
        <p:spPr>
          <a:xfrm>
            <a:off x="21805381" y="561144"/>
            <a:ext cx="1851137" cy="767106"/>
          </a:xfrm>
          <a:prstGeom prst="rect">
            <a:avLst/>
          </a:prstGeom>
          <a:noFill/>
          <a:ln>
            <a:noFill/>
          </a:ln>
        </p:spPr>
      </p:pic>
      <p:pic>
        <p:nvPicPr>
          <p:cNvPr id="507" name="Google Shape;507;p104"/>
          <p:cNvPicPr preferRelativeResize="0"/>
          <p:nvPr/>
        </p:nvPicPr>
        <p:blipFill>
          <a:blip r:embed="rId4">
            <a:alphaModFix/>
          </a:blip>
          <a:stretch>
            <a:fillRect/>
          </a:stretch>
        </p:blipFill>
        <p:spPr>
          <a:xfrm>
            <a:off x="0" y="0"/>
            <a:ext cx="19332685" cy="137160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5E7E8"/>
        </a:solidFill>
        <a:effectLst/>
      </p:bgPr>
    </p:bg>
    <p:spTree>
      <p:nvGrpSpPr>
        <p:cNvPr id="1" name="Shape 511"/>
        <p:cNvGrpSpPr/>
        <p:nvPr/>
      </p:nvGrpSpPr>
      <p:grpSpPr>
        <a:xfrm>
          <a:off x="0" y="0"/>
          <a:ext cx="0" cy="0"/>
          <a:chOff x="0" y="0"/>
          <a:chExt cx="0" cy="0"/>
        </a:xfrm>
      </p:grpSpPr>
      <p:sp>
        <p:nvSpPr>
          <p:cNvPr id="512" name="Google Shape;512;p105"/>
          <p:cNvSpPr txBox="1">
            <a:spLocks noGrp="1"/>
          </p:cNvSpPr>
          <p:nvPr>
            <p:ph type="sldNum" idx="4294967295"/>
          </p:nvPr>
        </p:nvSpPr>
        <p:spPr>
          <a:xfrm>
            <a:off x="23380791" y="12888499"/>
            <a:ext cx="283816" cy="447229"/>
          </a:xfrm>
          <a:prstGeom prst="rect">
            <a:avLst/>
          </a:prstGeom>
          <a:noFill/>
          <a:ln>
            <a:noFill/>
          </a:ln>
        </p:spPr>
        <p:txBody>
          <a:bodyPr spcFirstLastPara="1" wrap="square" lIns="50800" tIns="50800" rIns="50800" bIns="50800" anchor="t" anchorCtr="0">
            <a:noAutofit/>
          </a:bodyPr>
          <a:lstStyle/>
          <a:p>
            <a:pPr marL="0" lvl="0" indent="0" algn="r" rtl="0">
              <a:lnSpc>
                <a:spcPct val="120000"/>
              </a:lnSpc>
              <a:spcBef>
                <a:spcPts val="0"/>
              </a:spcBef>
              <a:spcAft>
                <a:spcPts val="0"/>
              </a:spcAft>
              <a:buClr>
                <a:srgbClr val="000000"/>
              </a:buClr>
              <a:buSzPts val="2400"/>
              <a:buFont typeface="Arial"/>
              <a:buNone/>
            </a:pPr>
            <a:fld id="{00000000-1234-1234-1234-123412341234}" type="slidenum">
              <a:rPr lang="en-US" sz="2400"/>
              <a:t>7</a:t>
            </a:fld>
            <a:endParaRPr/>
          </a:p>
        </p:txBody>
      </p:sp>
      <p:pic>
        <p:nvPicPr>
          <p:cNvPr id="513" name="Google Shape;513;p105" descr="Image"/>
          <p:cNvPicPr preferRelativeResize="0"/>
          <p:nvPr/>
        </p:nvPicPr>
        <p:blipFill rotWithShape="1">
          <a:blip r:embed="rId3">
            <a:alphaModFix/>
          </a:blip>
          <a:srcRect/>
          <a:stretch/>
        </p:blipFill>
        <p:spPr>
          <a:xfrm>
            <a:off x="21805381" y="561144"/>
            <a:ext cx="1851138" cy="767106"/>
          </a:xfrm>
          <a:prstGeom prst="rect">
            <a:avLst/>
          </a:prstGeom>
          <a:noFill/>
          <a:ln>
            <a:noFill/>
          </a:ln>
        </p:spPr>
      </p:pic>
      <p:pic>
        <p:nvPicPr>
          <p:cNvPr id="514" name="Google Shape;514;p105"/>
          <p:cNvPicPr preferRelativeResize="0"/>
          <p:nvPr/>
        </p:nvPicPr>
        <p:blipFill>
          <a:blip r:embed="rId4">
            <a:alphaModFix/>
          </a:blip>
          <a:stretch>
            <a:fillRect/>
          </a:stretch>
        </p:blipFill>
        <p:spPr>
          <a:xfrm>
            <a:off x="152400" y="152400"/>
            <a:ext cx="18903055" cy="1341120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5E7E8"/>
        </a:solidFill>
        <a:effectLst/>
      </p:bgPr>
    </p:bg>
    <p:spTree>
      <p:nvGrpSpPr>
        <p:cNvPr id="1" name="Shape 518"/>
        <p:cNvGrpSpPr/>
        <p:nvPr/>
      </p:nvGrpSpPr>
      <p:grpSpPr>
        <a:xfrm>
          <a:off x="0" y="0"/>
          <a:ext cx="0" cy="0"/>
          <a:chOff x="0" y="0"/>
          <a:chExt cx="0" cy="0"/>
        </a:xfrm>
      </p:grpSpPr>
      <p:sp>
        <p:nvSpPr>
          <p:cNvPr id="519" name="Google Shape;519;p106"/>
          <p:cNvSpPr txBox="1">
            <a:spLocks noGrp="1"/>
          </p:cNvSpPr>
          <p:nvPr>
            <p:ph type="sldNum" idx="4294967295"/>
          </p:nvPr>
        </p:nvSpPr>
        <p:spPr>
          <a:xfrm>
            <a:off x="23380791" y="12888499"/>
            <a:ext cx="283800" cy="447300"/>
          </a:xfrm>
          <a:prstGeom prst="rect">
            <a:avLst/>
          </a:prstGeom>
          <a:noFill/>
          <a:ln>
            <a:noFill/>
          </a:ln>
        </p:spPr>
        <p:txBody>
          <a:bodyPr spcFirstLastPara="1" wrap="square" lIns="50800" tIns="50800" rIns="50800" bIns="50800" anchor="t" anchorCtr="0">
            <a:noAutofit/>
          </a:bodyPr>
          <a:lstStyle/>
          <a:p>
            <a:pPr marL="0" lvl="0" indent="0" algn="r" rtl="0">
              <a:lnSpc>
                <a:spcPct val="120000"/>
              </a:lnSpc>
              <a:spcBef>
                <a:spcPts val="0"/>
              </a:spcBef>
              <a:spcAft>
                <a:spcPts val="0"/>
              </a:spcAft>
              <a:buClr>
                <a:srgbClr val="000000"/>
              </a:buClr>
              <a:buSzPts val="2400"/>
              <a:buFont typeface="Arial"/>
              <a:buNone/>
            </a:pPr>
            <a:fld id="{00000000-1234-1234-1234-123412341234}" type="slidenum">
              <a:rPr lang="en-US" sz="2400"/>
              <a:t>8</a:t>
            </a:fld>
            <a:endParaRPr/>
          </a:p>
        </p:txBody>
      </p:sp>
      <p:pic>
        <p:nvPicPr>
          <p:cNvPr id="520" name="Google Shape;520;p106" descr="Image"/>
          <p:cNvPicPr preferRelativeResize="0"/>
          <p:nvPr/>
        </p:nvPicPr>
        <p:blipFill rotWithShape="1">
          <a:blip r:embed="rId3">
            <a:alphaModFix/>
          </a:blip>
          <a:srcRect/>
          <a:stretch/>
        </p:blipFill>
        <p:spPr>
          <a:xfrm>
            <a:off x="21805381" y="561144"/>
            <a:ext cx="1851137" cy="767106"/>
          </a:xfrm>
          <a:prstGeom prst="rect">
            <a:avLst/>
          </a:prstGeom>
          <a:noFill/>
          <a:ln>
            <a:noFill/>
          </a:ln>
        </p:spPr>
      </p:pic>
      <p:pic>
        <p:nvPicPr>
          <p:cNvPr id="521" name="Google Shape;521;p106"/>
          <p:cNvPicPr preferRelativeResize="0"/>
          <p:nvPr/>
        </p:nvPicPr>
        <p:blipFill rotWithShape="1">
          <a:blip r:embed="rId4">
            <a:alphaModFix/>
          </a:blip>
          <a:srcRect/>
          <a:stretch/>
        </p:blipFill>
        <p:spPr>
          <a:xfrm>
            <a:off x="152400" y="152400"/>
            <a:ext cx="18903055" cy="1341120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5E7E8"/>
        </a:solidFill>
        <a:effectLst/>
      </p:bgPr>
    </p:bg>
    <p:spTree>
      <p:nvGrpSpPr>
        <p:cNvPr id="1" name="Shape 525"/>
        <p:cNvGrpSpPr/>
        <p:nvPr/>
      </p:nvGrpSpPr>
      <p:grpSpPr>
        <a:xfrm>
          <a:off x="0" y="0"/>
          <a:ext cx="0" cy="0"/>
          <a:chOff x="0" y="0"/>
          <a:chExt cx="0" cy="0"/>
        </a:xfrm>
      </p:grpSpPr>
      <p:sp>
        <p:nvSpPr>
          <p:cNvPr id="526" name="Google Shape;526;p107"/>
          <p:cNvSpPr txBox="1">
            <a:spLocks noGrp="1"/>
          </p:cNvSpPr>
          <p:nvPr>
            <p:ph type="sldNum" idx="4294967295"/>
          </p:nvPr>
        </p:nvSpPr>
        <p:spPr>
          <a:xfrm>
            <a:off x="23380791" y="12888499"/>
            <a:ext cx="283800" cy="447300"/>
          </a:xfrm>
          <a:prstGeom prst="rect">
            <a:avLst/>
          </a:prstGeom>
          <a:noFill/>
          <a:ln>
            <a:noFill/>
          </a:ln>
        </p:spPr>
        <p:txBody>
          <a:bodyPr spcFirstLastPara="1" wrap="square" lIns="50800" tIns="50800" rIns="50800" bIns="50800" anchor="t" anchorCtr="0">
            <a:noAutofit/>
          </a:bodyPr>
          <a:lstStyle/>
          <a:p>
            <a:pPr marL="0" lvl="0" indent="0" algn="r" rtl="0">
              <a:lnSpc>
                <a:spcPct val="120000"/>
              </a:lnSpc>
              <a:spcBef>
                <a:spcPts val="0"/>
              </a:spcBef>
              <a:spcAft>
                <a:spcPts val="0"/>
              </a:spcAft>
              <a:buClr>
                <a:srgbClr val="000000"/>
              </a:buClr>
              <a:buSzPts val="2400"/>
              <a:buFont typeface="Arial"/>
              <a:buNone/>
            </a:pPr>
            <a:fld id="{00000000-1234-1234-1234-123412341234}" type="slidenum">
              <a:rPr lang="en-US" sz="2400"/>
              <a:t>9</a:t>
            </a:fld>
            <a:endParaRPr/>
          </a:p>
        </p:txBody>
      </p:sp>
      <p:pic>
        <p:nvPicPr>
          <p:cNvPr id="527" name="Google Shape;527;p107" descr="Image"/>
          <p:cNvPicPr preferRelativeResize="0"/>
          <p:nvPr/>
        </p:nvPicPr>
        <p:blipFill rotWithShape="1">
          <a:blip r:embed="rId3">
            <a:alphaModFix/>
          </a:blip>
          <a:srcRect/>
          <a:stretch/>
        </p:blipFill>
        <p:spPr>
          <a:xfrm>
            <a:off x="21805381" y="561144"/>
            <a:ext cx="1851137" cy="767106"/>
          </a:xfrm>
          <a:prstGeom prst="rect">
            <a:avLst/>
          </a:prstGeom>
          <a:noFill/>
          <a:ln>
            <a:noFill/>
          </a:ln>
        </p:spPr>
      </p:pic>
      <p:pic>
        <p:nvPicPr>
          <p:cNvPr id="528" name="Google Shape;528;p107"/>
          <p:cNvPicPr preferRelativeResize="0"/>
          <p:nvPr/>
        </p:nvPicPr>
        <p:blipFill rotWithShape="1">
          <a:blip r:embed="rId4">
            <a:alphaModFix/>
          </a:blip>
          <a:srcRect/>
          <a:stretch/>
        </p:blipFill>
        <p:spPr>
          <a:xfrm>
            <a:off x="152400" y="152400"/>
            <a:ext cx="18903055" cy="13411201"/>
          </a:xfrm>
          <a:prstGeom prst="rect">
            <a:avLst/>
          </a:prstGeom>
          <a:noFill/>
          <a:ln>
            <a:noFill/>
          </a:ln>
        </p:spPr>
      </p:pic>
    </p:spTree>
  </p:cSld>
  <p:clrMapOvr>
    <a:masterClrMapping/>
  </p:clrMapOvr>
</p:sld>
</file>

<file path=ppt/theme/theme1.xml><?xml version="1.0" encoding="utf-8"?>
<a:theme xmlns:a="http://schemas.openxmlformats.org/drawingml/2006/main" name="White">
  <a:themeElements>
    <a:clrScheme name="White">
      <a:dk1>
        <a:srgbClr val="000000"/>
      </a:dk1>
      <a:lt1>
        <a:srgbClr val="FFFFFF"/>
      </a:lt1>
      <a:dk2>
        <a:srgbClr val="A7A7A7"/>
      </a:dk2>
      <a:lt2>
        <a:srgbClr val="535353"/>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A7A7A7"/>
      </a:dk2>
      <a:lt2>
        <a:srgbClr val="535353"/>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6b8ab2f4-4f5f-4bf6-a167-cbecc9f6e122">
      <Terms xmlns="http://schemas.microsoft.com/office/infopath/2007/PartnerControls"/>
    </lcf76f155ced4ddcb4097134ff3c332f>
    <TaxCatchAll xmlns="fcaecc21-50cb-4640-9fe6-8d8bd1b55b04"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o" ma:contentTypeID="0x01010029294222D5D199488D044BD7D7A5322D" ma:contentTypeVersion="18" ma:contentTypeDescription="Creare un nuovo documento." ma:contentTypeScope="" ma:versionID="b2b6a9200c8a405384a96719e1859c8d">
  <xsd:schema xmlns:xsd="http://www.w3.org/2001/XMLSchema" xmlns:xs="http://www.w3.org/2001/XMLSchema" xmlns:p="http://schemas.microsoft.com/office/2006/metadata/properties" xmlns:ns2="fcaecc21-50cb-4640-9fe6-8d8bd1b55b04" xmlns:ns3="6b8ab2f4-4f5f-4bf6-a167-cbecc9f6e122" targetNamespace="http://schemas.microsoft.com/office/2006/metadata/properties" ma:root="true" ma:fieldsID="c000bca15cf055375d1eb69e35ef96aa" ns2:_="" ns3:_="">
    <xsd:import namespace="fcaecc21-50cb-4640-9fe6-8d8bd1b55b04"/>
    <xsd:import namespace="6b8ab2f4-4f5f-4bf6-a167-cbecc9f6e122"/>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AutoKeyPoints" minOccurs="0"/>
                <xsd:element ref="ns3:MediaServiceKeyPoints" minOccurs="0"/>
                <xsd:element ref="ns3:MediaServiceLocation"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caecc21-50cb-4640-9fe6-8d8bd1b55b04" elementFormDefault="qualified">
    <xsd:import namespace="http://schemas.microsoft.com/office/2006/documentManagement/types"/>
    <xsd:import namespace="http://schemas.microsoft.com/office/infopath/2007/PartnerControls"/>
    <xsd:element name="SharedWithUsers" ma:index="8" nillable="true" ma:displayName="Condivis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Condiviso con dettagli" ma:internalName="SharedWithDetails" ma:readOnly="true">
      <xsd:simpleType>
        <xsd:restriction base="dms:Note">
          <xsd:maxLength value="255"/>
        </xsd:restriction>
      </xsd:simpleType>
    </xsd:element>
    <xsd:element name="TaxCatchAll" ma:index="23" nillable="true" ma:displayName="Taxonomy Catch All Column" ma:hidden="true" ma:list="{b80365f2-8c2c-4a21-9c6a-81df22127975}" ma:internalName="TaxCatchAll" ma:showField="CatchAllData" ma:web="fcaecc21-50cb-4640-9fe6-8d8bd1b55b04">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6b8ab2f4-4f5f-4bf6-a167-cbecc9f6e122"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Tag immagine" ma:readOnly="false" ma:fieldId="{5cf76f15-5ced-4ddc-b409-7134ff3c332f}" ma:taxonomyMulti="true" ma:sspId="ca0ed51b-b2de-4bd8-98ac-d493547266d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81F4801-AC6B-49EE-8E7D-0FA4571A84FC}">
  <ds:schemaRefs>
    <ds:schemaRef ds:uri="http://schemas.microsoft.com/office/2006/metadata/properties"/>
    <ds:schemaRef ds:uri="http://schemas.microsoft.com/office/infopath/2007/PartnerControls"/>
    <ds:schemaRef ds:uri="6b8ab2f4-4f5f-4bf6-a167-cbecc9f6e122"/>
    <ds:schemaRef ds:uri="fcaecc21-50cb-4640-9fe6-8d8bd1b55b04"/>
  </ds:schemaRefs>
</ds:datastoreItem>
</file>

<file path=customXml/itemProps2.xml><?xml version="1.0" encoding="utf-8"?>
<ds:datastoreItem xmlns:ds="http://schemas.openxmlformats.org/officeDocument/2006/customXml" ds:itemID="{A61F83D8-7F46-41B4-95AF-F4510B024FD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caecc21-50cb-4640-9fe6-8d8bd1b55b04"/>
    <ds:schemaRef ds:uri="6b8ab2f4-4f5f-4bf6-a167-cbecc9f6e12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8348FAC-5D0C-4005-9671-C13DE571A5C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15</Slides>
  <Notes>15</Notes>
  <HiddenSlides>0</HiddenSlide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White</vt:lpstr>
      <vt:lpstr>PowerPoint Presentation</vt:lpstr>
      <vt:lpstr>Situating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revision>4</cp:revision>
  <dcterms:modified xsi:type="dcterms:W3CDTF">2024-02-27T07:13:05Z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0x01010029294222D5D199488D044BD7D7A5322D</vt:lpwstr>
  </property>
  <property fmtid="{D5CDD505-2E9C-101B-9397-08002B2CF9AE}" pid="3" name="MediaServiceImageTags">
    <vt:lpwstr/>
  </property>
</Properties>
</file>